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50"/>
  </p:notesMasterIdLst>
  <p:sldIdLst>
    <p:sldId id="256" r:id="rId3"/>
    <p:sldId id="307" r:id="rId4"/>
    <p:sldId id="308" r:id="rId5"/>
    <p:sldId id="258" r:id="rId6"/>
    <p:sldId id="264" r:id="rId7"/>
    <p:sldId id="259" r:id="rId8"/>
    <p:sldId id="311" r:id="rId9"/>
    <p:sldId id="260" r:id="rId10"/>
    <p:sldId id="269" r:id="rId11"/>
    <p:sldId id="270" r:id="rId12"/>
    <p:sldId id="271" r:id="rId13"/>
    <p:sldId id="272" r:id="rId14"/>
    <p:sldId id="274" r:id="rId15"/>
    <p:sldId id="296" r:id="rId16"/>
    <p:sldId id="309" r:id="rId17"/>
    <p:sldId id="275" r:id="rId18"/>
    <p:sldId id="276" r:id="rId19"/>
    <p:sldId id="277" r:id="rId20"/>
    <p:sldId id="279" r:id="rId21"/>
    <p:sldId id="280" r:id="rId22"/>
    <p:sldId id="281" r:id="rId23"/>
    <p:sldId id="261" r:id="rId24"/>
    <p:sldId id="282" r:id="rId25"/>
    <p:sldId id="283" r:id="rId26"/>
    <p:sldId id="284" r:id="rId27"/>
    <p:sldId id="285" r:id="rId28"/>
    <p:sldId id="286" r:id="rId29"/>
    <p:sldId id="287" r:id="rId30"/>
    <p:sldId id="288" r:id="rId31"/>
    <p:sldId id="310" r:id="rId32"/>
    <p:sldId id="290" r:id="rId33"/>
    <p:sldId id="291" r:id="rId34"/>
    <p:sldId id="292" r:id="rId35"/>
    <p:sldId id="293" r:id="rId36"/>
    <p:sldId id="294" r:id="rId37"/>
    <p:sldId id="295" r:id="rId38"/>
    <p:sldId id="297" r:id="rId39"/>
    <p:sldId id="262" r:id="rId40"/>
    <p:sldId id="298" r:id="rId41"/>
    <p:sldId id="299" r:id="rId42"/>
    <p:sldId id="301" r:id="rId43"/>
    <p:sldId id="300" r:id="rId44"/>
    <p:sldId id="263" r:id="rId45"/>
    <p:sldId id="302" r:id="rId46"/>
    <p:sldId id="303" r:id="rId47"/>
    <p:sldId id="304" r:id="rId48"/>
    <p:sldId id="305" r:id="rId49"/>
  </p:sldIdLst>
  <p:sldSz cx="12192000" cy="6858000"/>
  <p:notesSz cx="6858000" cy="15430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4472C4"/>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5F5793-15B1-4BD1-9432-C40EF1A9D3B4}" v="2954" dt="2018-09-05T20:48:32.8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8741" autoAdjust="0"/>
  </p:normalViewPr>
  <p:slideViewPr>
    <p:cSldViewPr snapToGrid="0">
      <p:cViewPr varScale="1">
        <p:scale>
          <a:sx n="80" d="100"/>
          <a:sy n="80" d="100"/>
        </p:scale>
        <p:origin x="94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dav, Akshay A [COM S]" userId="S::aayadav@iastate.edu::4439826a-ecb3-4105-8b78-15d2d3f96128" providerId="AD" clId="Web-{A3409DAA-631C-A78D-1DDC-EBD64E146376}"/>
    <pc:docChg chg="modSld">
      <pc:chgData name="Yadav, Akshay A [COM S]" userId="S::aayadav@iastate.edu::4439826a-ecb3-4105-8b78-15d2d3f96128" providerId="AD" clId="Web-{A3409DAA-631C-A78D-1DDC-EBD64E146376}" dt="2018-08-29T21:56:10.546" v="314"/>
      <pc:docMkLst>
        <pc:docMk/>
      </pc:docMkLst>
      <pc:sldChg chg="modNotes">
        <pc:chgData name="Yadav, Akshay A [COM S]" userId="S::aayadav@iastate.edu::4439826a-ecb3-4105-8b78-15d2d3f96128" providerId="AD" clId="Web-{A3409DAA-631C-A78D-1DDC-EBD64E146376}" dt="2018-08-29T21:33:49.025" v="124"/>
        <pc:sldMkLst>
          <pc:docMk/>
          <pc:sldMk cId="1646986933" sldId="283"/>
        </pc:sldMkLst>
      </pc:sldChg>
      <pc:sldChg chg="modNotes">
        <pc:chgData name="Yadav, Akshay A [COM S]" userId="S::aayadav@iastate.edu::4439826a-ecb3-4105-8b78-15d2d3f96128" providerId="AD" clId="Web-{A3409DAA-631C-A78D-1DDC-EBD64E146376}" dt="2018-08-29T21:56:10.546" v="314"/>
        <pc:sldMkLst>
          <pc:docMk/>
          <pc:sldMk cId="2237332964" sldId="284"/>
        </pc:sldMkLst>
      </pc:sldChg>
    </pc:docChg>
  </pc:docChgLst>
  <pc:docChgLst>
    <pc:chgData name="Yadav, Akshay A [COM S]" userId="S::aayadav@iastate.edu::4439826a-ecb3-4105-8b78-15d2d3f96128" providerId="AD" clId="Web-{AA30C4AB-5841-9B4C-9C73-5C0982AF3DFA}"/>
    <pc:docChg chg="modSld">
      <pc:chgData name="Yadav, Akshay A [COM S]" userId="S::aayadav@iastate.edu::4439826a-ecb3-4105-8b78-15d2d3f96128" providerId="AD" clId="Web-{AA30C4AB-5841-9B4C-9C73-5C0982AF3DFA}" dt="2018-09-04T18:28:09.761" v="97" actId="20577"/>
      <pc:docMkLst>
        <pc:docMk/>
      </pc:docMkLst>
      <pc:sldChg chg="modSp">
        <pc:chgData name="Yadav, Akshay A [COM S]" userId="S::aayadav@iastate.edu::4439826a-ecb3-4105-8b78-15d2d3f96128" providerId="AD" clId="Web-{AA30C4AB-5841-9B4C-9C73-5C0982AF3DFA}" dt="2018-09-04T18:28:06.527" v="95" actId="20577"/>
        <pc:sldMkLst>
          <pc:docMk/>
          <pc:sldMk cId="3145619616" sldId="263"/>
        </pc:sldMkLst>
        <pc:spChg chg="mod">
          <ac:chgData name="Yadav, Akshay A [COM S]" userId="S::aayadav@iastate.edu::4439826a-ecb3-4105-8b78-15d2d3f96128" providerId="AD" clId="Web-{AA30C4AB-5841-9B4C-9C73-5C0982AF3DFA}" dt="2018-09-04T18:28:06.527" v="95" actId="20577"/>
          <ac:spMkLst>
            <pc:docMk/>
            <pc:sldMk cId="3145619616" sldId="263"/>
            <ac:spMk id="5" creationId="{30D2457E-A4E8-490E-9A8A-484078915F0F}"/>
          </ac:spMkLst>
        </pc:spChg>
      </pc:sldChg>
      <pc:sldChg chg="modSp">
        <pc:chgData name="Yadav, Akshay A [COM S]" userId="S::aayadav@iastate.edu::4439826a-ecb3-4105-8b78-15d2d3f96128" providerId="AD" clId="Web-{AA30C4AB-5841-9B4C-9C73-5C0982AF3DFA}" dt="2018-09-04T18:17:16.233" v="5" actId="20577"/>
        <pc:sldMkLst>
          <pc:docMk/>
          <pc:sldMk cId="426980006" sldId="286"/>
        </pc:sldMkLst>
        <pc:spChg chg="mod">
          <ac:chgData name="Yadav, Akshay A [COM S]" userId="S::aayadav@iastate.edu::4439826a-ecb3-4105-8b78-15d2d3f96128" providerId="AD" clId="Web-{AA30C4AB-5841-9B4C-9C73-5C0982AF3DFA}" dt="2018-09-04T18:17:16.233" v="5" actId="20577"/>
          <ac:spMkLst>
            <pc:docMk/>
            <pc:sldMk cId="426980006" sldId="286"/>
            <ac:spMk id="3" creationId="{8A4EBBDE-69ED-4F04-805B-AC3A1166B8F2}"/>
          </ac:spMkLst>
        </pc:spChg>
      </pc:sldChg>
      <pc:sldChg chg="modSp">
        <pc:chgData name="Yadav, Akshay A [COM S]" userId="S::aayadav@iastate.edu::4439826a-ecb3-4105-8b78-15d2d3f96128" providerId="AD" clId="Web-{AA30C4AB-5841-9B4C-9C73-5C0982AF3DFA}" dt="2018-09-04T18:22:05.941" v="28" actId="20577"/>
        <pc:sldMkLst>
          <pc:docMk/>
          <pc:sldMk cId="3754789124" sldId="292"/>
        </pc:sldMkLst>
        <pc:spChg chg="mod">
          <ac:chgData name="Yadav, Akshay A [COM S]" userId="S::aayadav@iastate.edu::4439826a-ecb3-4105-8b78-15d2d3f96128" providerId="AD" clId="Web-{AA30C4AB-5841-9B4C-9C73-5C0982AF3DFA}" dt="2018-09-04T18:22:05.941" v="28" actId="20577"/>
          <ac:spMkLst>
            <pc:docMk/>
            <pc:sldMk cId="3754789124" sldId="292"/>
            <ac:spMk id="3" creationId="{212D95C1-A52C-42B0-8B01-285706741D6E}"/>
          </ac:spMkLst>
        </pc:spChg>
      </pc:sldChg>
      <pc:sldChg chg="modSp">
        <pc:chgData name="Yadav, Akshay A [COM S]" userId="S::aayadav@iastate.edu::4439826a-ecb3-4105-8b78-15d2d3f96128" providerId="AD" clId="Web-{AA30C4AB-5841-9B4C-9C73-5C0982AF3DFA}" dt="2018-09-04T18:25:32.195" v="61" actId="20577"/>
        <pc:sldMkLst>
          <pc:docMk/>
          <pc:sldMk cId="1345974170" sldId="297"/>
        </pc:sldMkLst>
        <pc:spChg chg="mod">
          <ac:chgData name="Yadav, Akshay A [COM S]" userId="S::aayadav@iastate.edu::4439826a-ecb3-4105-8b78-15d2d3f96128" providerId="AD" clId="Web-{AA30C4AB-5841-9B4C-9C73-5C0982AF3DFA}" dt="2018-09-04T18:24:18.413" v="40" actId="20577"/>
          <ac:spMkLst>
            <pc:docMk/>
            <pc:sldMk cId="1345974170" sldId="297"/>
            <ac:spMk id="2" creationId="{C5BFB926-176F-44A0-9786-1C329FF91390}"/>
          </ac:spMkLst>
        </pc:spChg>
        <pc:spChg chg="mod">
          <ac:chgData name="Yadav, Akshay A [COM S]" userId="S::aayadav@iastate.edu::4439826a-ecb3-4105-8b78-15d2d3f96128" providerId="AD" clId="Web-{AA30C4AB-5841-9B4C-9C73-5C0982AF3DFA}" dt="2018-09-04T18:25:32.195" v="61" actId="20577"/>
          <ac:spMkLst>
            <pc:docMk/>
            <pc:sldMk cId="1345974170" sldId="297"/>
            <ac:spMk id="3" creationId="{DA50442D-9170-4422-9591-CB45B4B2D09F}"/>
          </ac:spMkLst>
        </pc:spChg>
      </pc:sldChg>
      <pc:sldChg chg="modSp">
        <pc:chgData name="Yadav, Akshay A [COM S]" userId="S::aayadav@iastate.edu::4439826a-ecb3-4105-8b78-15d2d3f96128" providerId="AD" clId="Web-{AA30C4AB-5841-9B4C-9C73-5C0982AF3DFA}" dt="2018-09-04T18:26:53.462" v="72" actId="20577"/>
        <pc:sldMkLst>
          <pc:docMk/>
          <pc:sldMk cId="500753436" sldId="299"/>
        </pc:sldMkLst>
        <pc:spChg chg="mod">
          <ac:chgData name="Yadav, Akshay A [COM S]" userId="S::aayadav@iastate.edu::4439826a-ecb3-4105-8b78-15d2d3f96128" providerId="AD" clId="Web-{AA30C4AB-5841-9B4C-9C73-5C0982AF3DFA}" dt="2018-09-04T18:26:53.462" v="72" actId="20577"/>
          <ac:spMkLst>
            <pc:docMk/>
            <pc:sldMk cId="500753436" sldId="299"/>
            <ac:spMk id="3" creationId="{B739C32C-03C6-4E75-99B8-9DDD933FE4F4}"/>
          </ac:spMkLst>
        </pc:spChg>
      </pc:sldChg>
      <pc:sldChg chg="modSp">
        <pc:chgData name="Yadav, Akshay A [COM S]" userId="S::aayadav@iastate.edu::4439826a-ecb3-4105-8b78-15d2d3f96128" providerId="AD" clId="Web-{AA30C4AB-5841-9B4C-9C73-5C0982AF3DFA}" dt="2018-09-04T18:27:43.682" v="86" actId="20577"/>
        <pc:sldMkLst>
          <pc:docMk/>
          <pc:sldMk cId="1376101339" sldId="300"/>
        </pc:sldMkLst>
        <pc:spChg chg="mod">
          <ac:chgData name="Yadav, Akshay A [COM S]" userId="S::aayadav@iastate.edu::4439826a-ecb3-4105-8b78-15d2d3f96128" providerId="AD" clId="Web-{AA30C4AB-5841-9B4C-9C73-5C0982AF3DFA}" dt="2018-09-04T18:27:43.682" v="86" actId="20577"/>
          <ac:spMkLst>
            <pc:docMk/>
            <pc:sldMk cId="1376101339" sldId="300"/>
            <ac:spMk id="3" creationId="{F7DADFA6-C830-4F05-85F6-1FB6BE61BF07}"/>
          </ac:spMkLst>
        </pc:spChg>
      </pc:sldChg>
      <pc:sldChg chg="modSp">
        <pc:chgData name="Yadav, Akshay A [COM S]" userId="S::aayadav@iastate.edu::4439826a-ecb3-4105-8b78-15d2d3f96128" providerId="AD" clId="Web-{AA30C4AB-5841-9B4C-9C73-5C0982AF3DFA}" dt="2018-09-04T18:27:18.463" v="77" actId="20577"/>
        <pc:sldMkLst>
          <pc:docMk/>
          <pc:sldMk cId="3803394088" sldId="301"/>
        </pc:sldMkLst>
        <pc:spChg chg="mod">
          <ac:chgData name="Yadav, Akshay A [COM S]" userId="S::aayadav@iastate.edu::4439826a-ecb3-4105-8b78-15d2d3f96128" providerId="AD" clId="Web-{AA30C4AB-5841-9B4C-9C73-5C0982AF3DFA}" dt="2018-09-04T18:27:18.463" v="77" actId="20577"/>
          <ac:spMkLst>
            <pc:docMk/>
            <pc:sldMk cId="3803394088" sldId="301"/>
            <ac:spMk id="3" creationId="{B739C32C-03C6-4E75-99B8-9DDD933FE4F4}"/>
          </ac:spMkLst>
        </pc:spChg>
      </pc:sldChg>
    </pc:docChg>
  </pc:docChgLst>
  <pc:docChgLst>
    <pc:chgData name="Yadav, Akshay A [COM S]" userId="S::aayadav@iastate.edu::4439826a-ecb3-4105-8b78-15d2d3f96128" providerId="AD" clId="Web-{C8BD27EA-46A3-4B37-EFC1-96A2AB0D9B22}"/>
    <pc:docChg chg="modSld">
      <pc:chgData name="Yadav, Akshay A [COM S]" userId="S::aayadav@iastate.edu::4439826a-ecb3-4105-8b78-15d2d3f96128" providerId="AD" clId="Web-{C8BD27EA-46A3-4B37-EFC1-96A2AB0D9B22}" dt="2018-08-22T16:47:09.928" v="183" actId="14100"/>
      <pc:docMkLst>
        <pc:docMk/>
      </pc:docMkLst>
      <pc:sldChg chg="modNotes">
        <pc:chgData name="Yadav, Akshay A [COM S]" userId="S::aayadav@iastate.edu::4439826a-ecb3-4105-8b78-15d2d3f96128" providerId="AD" clId="Web-{C8BD27EA-46A3-4B37-EFC1-96A2AB0D9B22}" dt="2018-08-22T15:56:54.875" v="107"/>
        <pc:sldMkLst>
          <pc:docMk/>
          <pc:sldMk cId="109857222" sldId="256"/>
        </pc:sldMkLst>
      </pc:sldChg>
      <pc:sldChg chg="modSp">
        <pc:chgData name="Yadav, Akshay A [COM S]" userId="S::aayadav@iastate.edu::4439826a-ecb3-4105-8b78-15d2d3f96128" providerId="AD" clId="Web-{C8BD27EA-46A3-4B37-EFC1-96A2AB0D9B22}" dt="2018-08-22T16:34:16.487" v="144" actId="1076"/>
        <pc:sldMkLst>
          <pc:docMk/>
          <pc:sldMk cId="1149066509" sldId="275"/>
        </pc:sldMkLst>
        <pc:spChg chg="mod">
          <ac:chgData name="Yadav, Akshay A [COM S]" userId="S::aayadav@iastate.edu::4439826a-ecb3-4105-8b78-15d2d3f96128" providerId="AD" clId="Web-{C8BD27EA-46A3-4B37-EFC1-96A2AB0D9B22}" dt="2018-08-22T16:31:50.996" v="141" actId="14100"/>
          <ac:spMkLst>
            <pc:docMk/>
            <pc:sldMk cId="1149066509" sldId="275"/>
            <ac:spMk id="3" creationId="{048B2DB9-2065-4E70-9F70-22577F6736D1}"/>
          </ac:spMkLst>
        </pc:spChg>
        <pc:picChg chg="mod">
          <ac:chgData name="Yadav, Akshay A [COM S]" userId="S::aayadav@iastate.edu::4439826a-ecb3-4105-8b78-15d2d3f96128" providerId="AD" clId="Web-{C8BD27EA-46A3-4B37-EFC1-96A2AB0D9B22}" dt="2018-08-22T16:34:16.487" v="144" actId="1076"/>
          <ac:picMkLst>
            <pc:docMk/>
            <pc:sldMk cId="1149066509" sldId="275"/>
            <ac:picMk id="4" creationId="{8D13BAF6-48F5-4361-AEA6-5324D2D52537}"/>
          </ac:picMkLst>
        </pc:picChg>
      </pc:sldChg>
      <pc:sldChg chg="modSp">
        <pc:chgData name="Yadav, Akshay A [COM S]" userId="S::aayadav@iastate.edu::4439826a-ecb3-4105-8b78-15d2d3f96128" providerId="AD" clId="Web-{C8BD27EA-46A3-4B37-EFC1-96A2AB0D9B22}" dt="2018-08-22T16:45:36.189" v="146" actId="1076"/>
        <pc:sldMkLst>
          <pc:docMk/>
          <pc:sldMk cId="2237332964" sldId="284"/>
        </pc:sldMkLst>
        <pc:spChg chg="mod">
          <ac:chgData name="Yadav, Akshay A [COM S]" userId="S::aayadav@iastate.edu::4439826a-ecb3-4105-8b78-15d2d3f96128" providerId="AD" clId="Web-{C8BD27EA-46A3-4B37-EFC1-96A2AB0D9B22}" dt="2018-08-22T16:45:36.189" v="146" actId="1076"/>
          <ac:spMkLst>
            <pc:docMk/>
            <pc:sldMk cId="2237332964" sldId="284"/>
            <ac:spMk id="3" creationId="{8A4EBBDE-69ED-4F04-805B-AC3A1166B8F2}"/>
          </ac:spMkLst>
        </pc:spChg>
        <pc:picChg chg="mod">
          <ac:chgData name="Yadav, Akshay A [COM S]" userId="S::aayadav@iastate.edu::4439826a-ecb3-4105-8b78-15d2d3f96128" providerId="AD" clId="Web-{C8BD27EA-46A3-4B37-EFC1-96A2AB0D9B22}" dt="2018-08-22T16:45:28.345" v="145" actId="14100"/>
          <ac:picMkLst>
            <pc:docMk/>
            <pc:sldMk cId="2237332964" sldId="284"/>
            <ac:picMk id="6" creationId="{1312A5A8-C103-4CC1-9618-0C7ACDB6C5D0}"/>
          </ac:picMkLst>
        </pc:picChg>
      </pc:sldChg>
      <pc:sldChg chg="modSp">
        <pc:chgData name="Yadav, Akshay A [COM S]" userId="S::aayadav@iastate.edu::4439826a-ecb3-4105-8b78-15d2d3f96128" providerId="AD" clId="Web-{C8BD27EA-46A3-4B37-EFC1-96A2AB0D9B22}" dt="2018-08-22T16:45:57.831" v="147" actId="20577"/>
        <pc:sldMkLst>
          <pc:docMk/>
          <pc:sldMk cId="2301694765" sldId="290"/>
        </pc:sldMkLst>
        <pc:spChg chg="mod">
          <ac:chgData name="Yadav, Akshay A [COM S]" userId="S::aayadav@iastate.edu::4439826a-ecb3-4105-8b78-15d2d3f96128" providerId="AD" clId="Web-{C8BD27EA-46A3-4B37-EFC1-96A2AB0D9B22}" dt="2018-08-22T16:45:57.831" v="147" actId="20577"/>
          <ac:spMkLst>
            <pc:docMk/>
            <pc:sldMk cId="2301694765" sldId="290"/>
            <ac:spMk id="2" creationId="{CBAA7989-0FF7-4E54-B4AD-BCF88153C5F9}"/>
          </ac:spMkLst>
        </pc:spChg>
      </pc:sldChg>
      <pc:sldChg chg="modSp">
        <pc:chgData name="Yadav, Akshay A [COM S]" userId="S::aayadav@iastate.edu::4439826a-ecb3-4105-8b78-15d2d3f96128" providerId="AD" clId="Web-{C8BD27EA-46A3-4B37-EFC1-96A2AB0D9B22}" dt="2018-08-22T16:46:02.065" v="152" actId="20577"/>
        <pc:sldMkLst>
          <pc:docMk/>
          <pc:sldMk cId="88785776" sldId="291"/>
        </pc:sldMkLst>
        <pc:spChg chg="mod">
          <ac:chgData name="Yadav, Akshay A [COM S]" userId="S::aayadav@iastate.edu::4439826a-ecb3-4105-8b78-15d2d3f96128" providerId="AD" clId="Web-{C8BD27EA-46A3-4B37-EFC1-96A2AB0D9B22}" dt="2018-08-22T16:46:02.065" v="152" actId="20577"/>
          <ac:spMkLst>
            <pc:docMk/>
            <pc:sldMk cId="88785776" sldId="291"/>
            <ac:spMk id="7" creationId="{807D1B29-275D-4528-98A3-012FA5DA6710}"/>
          </ac:spMkLst>
        </pc:spChg>
      </pc:sldChg>
      <pc:sldChg chg="modSp">
        <pc:chgData name="Yadav, Akshay A [COM S]" userId="S::aayadav@iastate.edu::4439826a-ecb3-4105-8b78-15d2d3f96128" providerId="AD" clId="Web-{C8BD27EA-46A3-4B37-EFC1-96A2AB0D9B22}" dt="2018-08-22T16:46:07.956" v="157" actId="20577"/>
        <pc:sldMkLst>
          <pc:docMk/>
          <pc:sldMk cId="3754789124" sldId="292"/>
        </pc:sldMkLst>
        <pc:spChg chg="mod">
          <ac:chgData name="Yadav, Akshay A [COM S]" userId="S::aayadav@iastate.edu::4439826a-ecb3-4105-8b78-15d2d3f96128" providerId="AD" clId="Web-{C8BD27EA-46A3-4B37-EFC1-96A2AB0D9B22}" dt="2018-08-22T16:46:07.956" v="157" actId="20577"/>
          <ac:spMkLst>
            <pc:docMk/>
            <pc:sldMk cId="3754789124" sldId="292"/>
            <ac:spMk id="7" creationId="{807D1B29-275D-4528-98A3-012FA5DA6710}"/>
          </ac:spMkLst>
        </pc:spChg>
      </pc:sldChg>
      <pc:sldChg chg="modSp">
        <pc:chgData name="Yadav, Akshay A [COM S]" userId="S::aayadav@iastate.edu::4439826a-ecb3-4105-8b78-15d2d3f96128" providerId="AD" clId="Web-{C8BD27EA-46A3-4B37-EFC1-96A2AB0D9B22}" dt="2018-08-22T16:46:14.503" v="162" actId="20577"/>
        <pc:sldMkLst>
          <pc:docMk/>
          <pc:sldMk cId="996175766" sldId="293"/>
        </pc:sldMkLst>
        <pc:spChg chg="mod">
          <ac:chgData name="Yadav, Akshay A [COM S]" userId="S::aayadav@iastate.edu::4439826a-ecb3-4105-8b78-15d2d3f96128" providerId="AD" clId="Web-{C8BD27EA-46A3-4B37-EFC1-96A2AB0D9B22}" dt="2018-08-22T16:46:14.503" v="162" actId="20577"/>
          <ac:spMkLst>
            <pc:docMk/>
            <pc:sldMk cId="996175766" sldId="293"/>
            <ac:spMk id="7" creationId="{807D1B29-275D-4528-98A3-012FA5DA6710}"/>
          </ac:spMkLst>
        </pc:spChg>
      </pc:sldChg>
      <pc:sldChg chg="modSp">
        <pc:chgData name="Yadav, Akshay A [COM S]" userId="S::aayadav@iastate.edu::4439826a-ecb3-4105-8b78-15d2d3f96128" providerId="AD" clId="Web-{C8BD27EA-46A3-4B37-EFC1-96A2AB0D9B22}" dt="2018-08-22T16:46:18.425" v="165" actId="20577"/>
        <pc:sldMkLst>
          <pc:docMk/>
          <pc:sldMk cId="3085427631" sldId="294"/>
        </pc:sldMkLst>
        <pc:spChg chg="mod">
          <ac:chgData name="Yadav, Akshay A [COM S]" userId="S::aayadav@iastate.edu::4439826a-ecb3-4105-8b78-15d2d3f96128" providerId="AD" clId="Web-{C8BD27EA-46A3-4B37-EFC1-96A2AB0D9B22}" dt="2018-08-22T16:46:18.425" v="165" actId="20577"/>
          <ac:spMkLst>
            <pc:docMk/>
            <pc:sldMk cId="3085427631" sldId="294"/>
            <ac:spMk id="2" creationId="{D4CF76D9-A643-42FF-BB72-BFAA228A8063}"/>
          </ac:spMkLst>
        </pc:spChg>
      </pc:sldChg>
      <pc:sldChg chg="modSp">
        <pc:chgData name="Yadav, Akshay A [COM S]" userId="S::aayadav@iastate.edu::4439826a-ecb3-4105-8b78-15d2d3f96128" providerId="AD" clId="Web-{C8BD27EA-46A3-4B37-EFC1-96A2AB0D9B22}" dt="2018-08-22T16:46:37.864" v="174" actId="14100"/>
        <pc:sldMkLst>
          <pc:docMk/>
          <pc:sldMk cId="4011671620" sldId="295"/>
        </pc:sldMkLst>
        <pc:spChg chg="mod">
          <ac:chgData name="Yadav, Akshay A [COM S]" userId="S::aayadav@iastate.edu::4439826a-ecb3-4105-8b78-15d2d3f96128" providerId="AD" clId="Web-{C8BD27EA-46A3-4B37-EFC1-96A2AB0D9B22}" dt="2018-08-22T16:46:37.864" v="174" actId="14100"/>
          <ac:spMkLst>
            <pc:docMk/>
            <pc:sldMk cId="4011671620" sldId="295"/>
            <ac:spMk id="2" creationId="{D4CF76D9-A643-42FF-BB72-BFAA228A8063}"/>
          </ac:spMkLst>
        </pc:spChg>
      </pc:sldChg>
      <pc:sldChg chg="modSp">
        <pc:chgData name="Yadav, Akshay A [COM S]" userId="S::aayadav@iastate.edu::4439826a-ecb3-4105-8b78-15d2d3f96128" providerId="AD" clId="Web-{C8BD27EA-46A3-4B37-EFC1-96A2AB0D9B22}" dt="2018-08-22T16:47:09.928" v="183" actId="14100"/>
        <pc:sldMkLst>
          <pc:docMk/>
          <pc:sldMk cId="1345974170" sldId="297"/>
        </pc:sldMkLst>
        <pc:spChg chg="mod">
          <ac:chgData name="Yadav, Akshay A [COM S]" userId="S::aayadav@iastate.edu::4439826a-ecb3-4105-8b78-15d2d3f96128" providerId="AD" clId="Web-{C8BD27EA-46A3-4B37-EFC1-96A2AB0D9B22}" dt="2018-08-22T16:47:09.928" v="183" actId="14100"/>
          <ac:spMkLst>
            <pc:docMk/>
            <pc:sldMk cId="1345974170" sldId="297"/>
            <ac:spMk id="2" creationId="{C5BFB926-176F-44A0-9786-1C329FF91390}"/>
          </ac:spMkLst>
        </pc:spChg>
      </pc:sldChg>
      <pc:sldChg chg="modNotes">
        <pc:chgData name="Yadav, Akshay A [COM S]" userId="S::aayadav@iastate.edu::4439826a-ecb3-4105-8b78-15d2d3f96128" providerId="AD" clId="Web-{C8BD27EA-46A3-4B37-EFC1-96A2AB0D9B22}" dt="2018-08-22T15:58:19.940" v="135"/>
        <pc:sldMkLst>
          <pc:docMk/>
          <pc:sldMk cId="2176016359" sldId="307"/>
        </pc:sldMkLst>
      </pc:sldChg>
    </pc:docChg>
  </pc:docChgLst>
  <pc:docChgLst>
    <pc:chgData name="Yadav, Akshay A [COM S]" userId="S::aayadav@iastate.edu::4439826a-ecb3-4105-8b78-15d2d3f96128" providerId="AD" clId="Web-{B2A144E2-FAEE-58EF-4A0A-66632CA28726}"/>
    <pc:docChg chg="modSld">
      <pc:chgData name="Yadav, Akshay A [COM S]" userId="S::aayadav@iastate.edu::4439826a-ecb3-4105-8b78-15d2d3f96128" providerId="AD" clId="Web-{B2A144E2-FAEE-58EF-4A0A-66632CA28726}" dt="2018-08-28T19:30:58.426" v="92" actId="20577"/>
      <pc:docMkLst>
        <pc:docMk/>
      </pc:docMkLst>
      <pc:sldChg chg="modSp">
        <pc:chgData name="Yadav, Akshay A [COM S]" userId="S::aayadav@iastate.edu::4439826a-ecb3-4105-8b78-15d2d3f96128" providerId="AD" clId="Web-{B2A144E2-FAEE-58EF-4A0A-66632CA28726}" dt="2018-08-28T19:27:36.372" v="70" actId="20577"/>
        <pc:sldMkLst>
          <pc:docMk/>
          <pc:sldMk cId="1299762788" sldId="274"/>
        </pc:sldMkLst>
        <pc:spChg chg="mod">
          <ac:chgData name="Yadav, Akshay A [COM S]" userId="S::aayadav@iastate.edu::4439826a-ecb3-4105-8b78-15d2d3f96128" providerId="AD" clId="Web-{B2A144E2-FAEE-58EF-4A0A-66632CA28726}" dt="2018-08-28T19:27:36.372" v="70" actId="20577"/>
          <ac:spMkLst>
            <pc:docMk/>
            <pc:sldMk cId="1299762788" sldId="274"/>
            <ac:spMk id="7" creationId="{5745475E-F022-400F-9676-231F4F94FB67}"/>
          </ac:spMkLst>
        </pc:spChg>
      </pc:sldChg>
      <pc:sldChg chg="modSp">
        <pc:chgData name="Yadav, Akshay A [COM S]" userId="S::aayadav@iastate.edu::4439826a-ecb3-4105-8b78-15d2d3f96128" providerId="AD" clId="Web-{B2A144E2-FAEE-58EF-4A0A-66632CA28726}" dt="2018-08-28T19:29:11.985" v="79" actId="1076"/>
        <pc:sldMkLst>
          <pc:docMk/>
          <pc:sldMk cId="2176371452" sldId="296"/>
        </pc:sldMkLst>
        <pc:spChg chg="mod">
          <ac:chgData name="Yadav, Akshay A [COM S]" userId="S::aayadav@iastate.edu::4439826a-ecb3-4105-8b78-15d2d3f96128" providerId="AD" clId="Web-{B2A144E2-FAEE-58EF-4A0A-66632CA28726}" dt="2018-08-28T19:28:32.546" v="75" actId="20577"/>
          <ac:spMkLst>
            <pc:docMk/>
            <pc:sldMk cId="2176371452" sldId="296"/>
            <ac:spMk id="5" creationId="{D80AE166-7784-4697-AB19-0AF8D4D3BADB}"/>
          </ac:spMkLst>
        </pc:spChg>
        <pc:picChg chg="mod">
          <ac:chgData name="Yadav, Akshay A [COM S]" userId="S::aayadav@iastate.edu::4439826a-ecb3-4105-8b78-15d2d3f96128" providerId="AD" clId="Web-{B2A144E2-FAEE-58EF-4A0A-66632CA28726}" dt="2018-08-28T19:29:11.985" v="79" actId="1076"/>
          <ac:picMkLst>
            <pc:docMk/>
            <pc:sldMk cId="2176371452" sldId="296"/>
            <ac:picMk id="3" creationId="{FFDA075B-7FAD-41C9-9667-99FC3A17BAA1}"/>
          </ac:picMkLst>
        </pc:picChg>
      </pc:sldChg>
      <pc:sldChg chg="modSp">
        <pc:chgData name="Yadav, Akshay A [COM S]" userId="S::aayadav@iastate.edu::4439826a-ecb3-4105-8b78-15d2d3f96128" providerId="AD" clId="Web-{B2A144E2-FAEE-58EF-4A0A-66632CA28726}" dt="2018-08-28T19:30:57.035" v="90" actId="20577"/>
        <pc:sldMkLst>
          <pc:docMk/>
          <pc:sldMk cId="450392063" sldId="302"/>
        </pc:sldMkLst>
        <pc:spChg chg="mod">
          <ac:chgData name="Yadav, Akshay A [COM S]" userId="S::aayadav@iastate.edu::4439826a-ecb3-4105-8b78-15d2d3f96128" providerId="AD" clId="Web-{B2A144E2-FAEE-58EF-4A0A-66632CA28726}" dt="2018-08-28T19:30:57.035" v="90" actId="20577"/>
          <ac:spMkLst>
            <pc:docMk/>
            <pc:sldMk cId="450392063" sldId="302"/>
            <ac:spMk id="7" creationId="{15B87A7E-4767-45E8-9018-19595CCB078C}"/>
          </ac:spMkLst>
        </pc:spChg>
      </pc:sldChg>
    </pc:docChg>
  </pc:docChgLst>
  <pc:docChgLst>
    <pc:chgData name="Yadav, Akshay A [COM S]" userId="S::aayadav@iastate.edu::4439826a-ecb3-4105-8b78-15d2d3f96128" providerId="AD" clId="Web-{D3EE3B6E-377C-2D04-A032-B5311C34134F}"/>
    <pc:docChg chg="addSld modSld">
      <pc:chgData name="Yadav, Akshay A [COM S]" userId="S::aayadav@iastate.edu::4439826a-ecb3-4105-8b78-15d2d3f96128" providerId="AD" clId="Web-{D3EE3B6E-377C-2D04-A032-B5311C34134F}" dt="2018-08-31T22:01:49.901" v="598" actId="1076"/>
      <pc:docMkLst>
        <pc:docMk/>
      </pc:docMkLst>
      <pc:sldChg chg="modSp">
        <pc:chgData name="Yadav, Akshay A [COM S]" userId="S::aayadav@iastate.edu::4439826a-ecb3-4105-8b78-15d2d3f96128" providerId="AD" clId="Web-{D3EE3B6E-377C-2D04-A032-B5311C34134F}" dt="2018-08-31T20:39:13.054" v="3" actId="1076"/>
        <pc:sldMkLst>
          <pc:docMk/>
          <pc:sldMk cId="3940376301" sldId="264"/>
        </pc:sldMkLst>
        <pc:spChg chg="mod">
          <ac:chgData name="Yadav, Akshay A [COM S]" userId="S::aayadav@iastate.edu::4439826a-ecb3-4105-8b78-15d2d3f96128" providerId="AD" clId="Web-{D3EE3B6E-377C-2D04-A032-B5311C34134F}" dt="2018-08-31T20:39:03.913" v="2" actId="1076"/>
          <ac:spMkLst>
            <pc:docMk/>
            <pc:sldMk cId="3940376301" sldId="264"/>
            <ac:spMk id="5" creationId="{10E068C8-77F6-4E70-A945-55BE672F63BA}"/>
          </ac:spMkLst>
        </pc:spChg>
        <pc:spChg chg="mod">
          <ac:chgData name="Yadav, Akshay A [COM S]" userId="S::aayadav@iastate.edu::4439826a-ecb3-4105-8b78-15d2d3f96128" providerId="AD" clId="Web-{D3EE3B6E-377C-2D04-A032-B5311C34134F}" dt="2018-08-31T20:38:54.850" v="1" actId="1076"/>
          <ac:spMkLst>
            <pc:docMk/>
            <pc:sldMk cId="3940376301" sldId="264"/>
            <ac:spMk id="6" creationId="{7ECA01AF-097E-4745-A678-DFE31D08CA3A}"/>
          </ac:spMkLst>
        </pc:spChg>
        <pc:spChg chg="mod">
          <ac:chgData name="Yadav, Akshay A [COM S]" userId="S::aayadav@iastate.edu::4439826a-ecb3-4105-8b78-15d2d3f96128" providerId="AD" clId="Web-{D3EE3B6E-377C-2D04-A032-B5311C34134F}" dt="2018-08-31T20:39:13.054" v="3" actId="1076"/>
          <ac:spMkLst>
            <pc:docMk/>
            <pc:sldMk cId="3940376301" sldId="264"/>
            <ac:spMk id="7" creationId="{AACDBC4A-164E-46C6-BAF8-F301695E85AC}"/>
          </ac:spMkLst>
        </pc:spChg>
        <pc:picChg chg="mod">
          <ac:chgData name="Yadav, Akshay A [COM S]" userId="S::aayadav@iastate.edu::4439826a-ecb3-4105-8b78-15d2d3f96128" providerId="AD" clId="Web-{D3EE3B6E-377C-2D04-A032-B5311C34134F}" dt="2018-08-31T20:38:42.881" v="0" actId="1076"/>
          <ac:picMkLst>
            <pc:docMk/>
            <pc:sldMk cId="3940376301" sldId="264"/>
            <ac:picMk id="3" creationId="{B0403910-566F-4597-9312-23E890C33953}"/>
          </ac:picMkLst>
        </pc:picChg>
      </pc:sldChg>
      <pc:sldChg chg="delSp modSp">
        <pc:chgData name="Yadav, Akshay A [COM S]" userId="S::aayadav@iastate.edu::4439826a-ecb3-4105-8b78-15d2d3f96128" providerId="AD" clId="Web-{D3EE3B6E-377C-2D04-A032-B5311C34134F}" dt="2018-08-31T21:12:04.896" v="355" actId="1076"/>
        <pc:sldMkLst>
          <pc:docMk/>
          <pc:sldMk cId="2301694765" sldId="290"/>
        </pc:sldMkLst>
        <pc:spChg chg="mod">
          <ac:chgData name="Yadav, Akshay A [COM S]" userId="S::aayadav@iastate.edu::4439826a-ecb3-4105-8b78-15d2d3f96128" providerId="AD" clId="Web-{D3EE3B6E-377C-2D04-A032-B5311C34134F}" dt="2018-08-31T21:11:59.770" v="354" actId="1076"/>
          <ac:spMkLst>
            <pc:docMk/>
            <pc:sldMk cId="2301694765" sldId="290"/>
            <ac:spMk id="11" creationId="{9EFB4604-B5AB-4F7B-9DAB-509EE0C261AB}"/>
          </ac:spMkLst>
        </pc:spChg>
        <pc:spChg chg="mod">
          <ac:chgData name="Yadav, Akshay A [COM S]" userId="S::aayadav@iastate.edu::4439826a-ecb3-4105-8b78-15d2d3f96128" providerId="AD" clId="Web-{D3EE3B6E-377C-2D04-A032-B5311C34134F}" dt="2018-08-31T21:12:04.896" v="355" actId="1076"/>
          <ac:spMkLst>
            <pc:docMk/>
            <pc:sldMk cId="2301694765" sldId="290"/>
            <ac:spMk id="12" creationId="{132A0E30-4B5F-446E-82B4-45418858E5CA}"/>
          </ac:spMkLst>
        </pc:spChg>
        <pc:spChg chg="mod">
          <ac:chgData name="Yadav, Akshay A [COM S]" userId="S::aayadav@iastate.edu::4439826a-ecb3-4105-8b78-15d2d3f96128" providerId="AD" clId="Web-{D3EE3B6E-377C-2D04-A032-B5311C34134F}" dt="2018-08-31T21:11:55.067" v="353" actId="1076"/>
          <ac:spMkLst>
            <pc:docMk/>
            <pc:sldMk cId="2301694765" sldId="290"/>
            <ac:spMk id="17" creationId="{EC2413A5-70A0-4470-9F81-A3BD05236223}"/>
          </ac:spMkLst>
        </pc:spChg>
        <pc:spChg chg="del">
          <ac:chgData name="Yadav, Akshay A [COM S]" userId="S::aayadav@iastate.edu::4439826a-ecb3-4105-8b78-15d2d3f96128" providerId="AD" clId="Web-{D3EE3B6E-377C-2D04-A032-B5311C34134F}" dt="2018-08-31T21:11:41.004" v="352"/>
          <ac:spMkLst>
            <pc:docMk/>
            <pc:sldMk cId="2301694765" sldId="290"/>
            <ac:spMk id="18" creationId="{2D092D3C-19A5-49FD-AEA8-C76DB336C50E}"/>
          </ac:spMkLst>
        </pc:spChg>
      </pc:sldChg>
      <pc:sldChg chg="addSp modSp">
        <pc:chgData name="Yadav, Akshay A [COM S]" userId="S::aayadav@iastate.edu::4439826a-ecb3-4105-8b78-15d2d3f96128" providerId="AD" clId="Web-{D3EE3B6E-377C-2D04-A032-B5311C34134F}" dt="2018-08-31T21:34:41.199" v="503" actId="20577"/>
        <pc:sldMkLst>
          <pc:docMk/>
          <pc:sldMk cId="450392063" sldId="302"/>
        </pc:sldMkLst>
        <pc:spChg chg="add mod">
          <ac:chgData name="Yadav, Akshay A [COM S]" userId="S::aayadav@iastate.edu::4439826a-ecb3-4105-8b78-15d2d3f96128" providerId="AD" clId="Web-{D3EE3B6E-377C-2D04-A032-B5311C34134F}" dt="2018-08-31T21:34:41.199" v="503" actId="20577"/>
          <ac:spMkLst>
            <pc:docMk/>
            <pc:sldMk cId="450392063" sldId="302"/>
            <ac:spMk id="8" creationId="{FFE6AD49-E398-4454-85B0-EEDC31BE9314}"/>
          </ac:spMkLst>
        </pc:spChg>
        <pc:spChg chg="add mod">
          <ac:chgData name="Yadav, Akshay A [COM S]" userId="S::aayadav@iastate.edu::4439826a-ecb3-4105-8b78-15d2d3f96128" providerId="AD" clId="Web-{D3EE3B6E-377C-2D04-A032-B5311C34134F}" dt="2018-08-31T21:32:23.660" v="485" actId="20577"/>
          <ac:spMkLst>
            <pc:docMk/>
            <pc:sldMk cId="450392063" sldId="302"/>
            <ac:spMk id="9" creationId="{C423A103-9BAC-4601-AB2C-666CE51CC9FB}"/>
          </ac:spMkLst>
        </pc:spChg>
      </pc:sldChg>
      <pc:sldChg chg="addSp modSp">
        <pc:chgData name="Yadav, Akshay A [COM S]" userId="S::aayadav@iastate.edu::4439826a-ecb3-4105-8b78-15d2d3f96128" providerId="AD" clId="Web-{D3EE3B6E-377C-2D04-A032-B5311C34134F}" dt="2018-08-31T21:33:04.836" v="496" actId="20577"/>
        <pc:sldMkLst>
          <pc:docMk/>
          <pc:sldMk cId="1099311708" sldId="303"/>
        </pc:sldMkLst>
        <pc:spChg chg="add mod">
          <ac:chgData name="Yadav, Akshay A [COM S]" userId="S::aayadav@iastate.edu::4439826a-ecb3-4105-8b78-15d2d3f96128" providerId="AD" clId="Web-{D3EE3B6E-377C-2D04-A032-B5311C34134F}" dt="2018-08-31T21:33:04.836" v="496" actId="20577"/>
          <ac:spMkLst>
            <pc:docMk/>
            <pc:sldMk cId="1099311708" sldId="303"/>
            <ac:spMk id="8" creationId="{3907EFCE-11CE-41D6-8506-BC32B9A176FD}"/>
          </ac:spMkLst>
        </pc:spChg>
        <pc:spChg chg="add mod">
          <ac:chgData name="Yadav, Akshay A [COM S]" userId="S::aayadav@iastate.edu::4439826a-ecb3-4105-8b78-15d2d3f96128" providerId="AD" clId="Web-{D3EE3B6E-377C-2D04-A032-B5311C34134F}" dt="2018-08-31T21:33:02.445" v="494" actId="20577"/>
          <ac:spMkLst>
            <pc:docMk/>
            <pc:sldMk cId="1099311708" sldId="303"/>
            <ac:spMk id="9" creationId="{9A9A2A1A-A4B3-4DFD-9501-8C403DDC8038}"/>
          </ac:spMkLst>
        </pc:spChg>
      </pc:sldChg>
      <pc:sldChg chg="addSp delSp modSp add replId modNotes">
        <pc:chgData name="Yadav, Akshay A [COM S]" userId="S::aayadav@iastate.edu::4439826a-ecb3-4105-8b78-15d2d3f96128" providerId="AD" clId="Web-{D3EE3B6E-377C-2D04-A032-B5311C34134F}" dt="2018-08-31T20:48:27.645" v="13" actId="1076"/>
        <pc:sldMkLst>
          <pc:docMk/>
          <pc:sldMk cId="2038103960" sldId="309"/>
        </pc:sldMkLst>
        <pc:picChg chg="add mod">
          <ac:chgData name="Yadav, Akshay A [COM S]" userId="S::aayadav@iastate.edu::4439826a-ecb3-4105-8b78-15d2d3f96128" providerId="AD" clId="Web-{D3EE3B6E-377C-2D04-A032-B5311C34134F}" dt="2018-08-31T20:48:27.645" v="13" actId="1076"/>
          <ac:picMkLst>
            <pc:docMk/>
            <pc:sldMk cId="2038103960" sldId="309"/>
            <ac:picMk id="2" creationId="{70DE65FD-45FB-4ADE-A13E-9D0B7A386DAC}"/>
          </ac:picMkLst>
        </pc:picChg>
        <pc:picChg chg="del">
          <ac:chgData name="Yadav, Akshay A [COM S]" userId="S::aayadav@iastate.edu::4439826a-ecb3-4105-8b78-15d2d3f96128" providerId="AD" clId="Web-{D3EE3B6E-377C-2D04-A032-B5311C34134F}" dt="2018-08-31T20:47:35.283" v="6"/>
          <ac:picMkLst>
            <pc:docMk/>
            <pc:sldMk cId="2038103960" sldId="309"/>
            <ac:picMk id="3" creationId="{FFDA075B-7FAD-41C9-9667-99FC3A17BAA1}"/>
          </ac:picMkLst>
        </pc:picChg>
      </pc:sldChg>
      <pc:sldChg chg="addSp delSp modSp new">
        <pc:chgData name="Yadav, Akshay A [COM S]" userId="S::aayadav@iastate.edu::4439826a-ecb3-4105-8b78-15d2d3f96128" providerId="AD" clId="Web-{D3EE3B6E-377C-2D04-A032-B5311C34134F}" dt="2018-08-31T22:01:49.901" v="598" actId="1076"/>
        <pc:sldMkLst>
          <pc:docMk/>
          <pc:sldMk cId="1313190072" sldId="310"/>
        </pc:sldMkLst>
        <pc:spChg chg="mod">
          <ac:chgData name="Yadav, Akshay A [COM S]" userId="S::aayadav@iastate.edu::4439826a-ecb3-4105-8b78-15d2d3f96128" providerId="AD" clId="Web-{D3EE3B6E-377C-2D04-A032-B5311C34134F}" dt="2018-08-31T20:51:45.669" v="15" actId="20577"/>
          <ac:spMkLst>
            <pc:docMk/>
            <pc:sldMk cId="1313190072" sldId="310"/>
            <ac:spMk id="2" creationId="{DE3A398E-F40C-46C2-9EA0-44AF9D849D97}"/>
          </ac:spMkLst>
        </pc:spChg>
        <pc:spChg chg="del">
          <ac:chgData name="Yadav, Akshay A [COM S]" userId="S::aayadav@iastate.edu::4439826a-ecb3-4105-8b78-15d2d3f96128" providerId="AD" clId="Web-{D3EE3B6E-377C-2D04-A032-B5311C34134F}" dt="2018-08-31T20:53:20.752" v="18"/>
          <ac:spMkLst>
            <pc:docMk/>
            <pc:sldMk cId="1313190072" sldId="310"/>
            <ac:spMk id="3" creationId="{37D352E6-A29F-4EE7-A2E1-D8A3034D5C76}"/>
          </ac:spMkLst>
        </pc:spChg>
        <pc:spChg chg="add mod">
          <ac:chgData name="Yadav, Akshay A [COM S]" userId="S::aayadav@iastate.edu::4439826a-ecb3-4105-8b78-15d2d3f96128" providerId="AD" clId="Web-{D3EE3B6E-377C-2D04-A032-B5311C34134F}" dt="2018-08-31T21:10:11.125" v="293" actId="1076"/>
          <ac:spMkLst>
            <pc:docMk/>
            <pc:sldMk cId="1313190072" sldId="310"/>
            <ac:spMk id="4" creationId="{17EEEE3A-15D2-4D51-8BB5-BD3FDFF98C70}"/>
          </ac:spMkLst>
        </pc:spChg>
        <pc:spChg chg="add mod">
          <ac:chgData name="Yadav, Akshay A [COM S]" userId="S::aayadav@iastate.edu::4439826a-ecb3-4105-8b78-15d2d3f96128" providerId="AD" clId="Web-{D3EE3B6E-377C-2D04-A032-B5311C34134F}" dt="2018-08-31T21:10:11.141" v="294" actId="1076"/>
          <ac:spMkLst>
            <pc:docMk/>
            <pc:sldMk cId="1313190072" sldId="310"/>
            <ac:spMk id="5" creationId="{33996B43-306C-4164-B706-36F31553F4FE}"/>
          </ac:spMkLst>
        </pc:spChg>
        <pc:spChg chg="add mod">
          <ac:chgData name="Yadav, Akshay A [COM S]" userId="S::aayadav@iastate.edu::4439826a-ecb3-4105-8b78-15d2d3f96128" providerId="AD" clId="Web-{D3EE3B6E-377C-2D04-A032-B5311C34134F}" dt="2018-08-31T21:10:11.172" v="298" actId="1076"/>
          <ac:spMkLst>
            <pc:docMk/>
            <pc:sldMk cId="1313190072" sldId="310"/>
            <ac:spMk id="6" creationId="{B4F6F69A-826B-4D7A-A3E2-3AD460B87C83}"/>
          </ac:spMkLst>
        </pc:spChg>
        <pc:spChg chg="add mod">
          <ac:chgData name="Yadav, Akshay A [COM S]" userId="S::aayadav@iastate.edu::4439826a-ecb3-4105-8b78-15d2d3f96128" providerId="AD" clId="Web-{D3EE3B6E-377C-2D04-A032-B5311C34134F}" dt="2018-08-31T21:10:11.156" v="297" actId="1076"/>
          <ac:spMkLst>
            <pc:docMk/>
            <pc:sldMk cId="1313190072" sldId="310"/>
            <ac:spMk id="7" creationId="{81479125-1136-4600-860A-F39342C69B7D}"/>
          </ac:spMkLst>
        </pc:spChg>
        <pc:spChg chg="add mod">
          <ac:chgData name="Yadav, Akshay A [COM S]" userId="S::aayadav@iastate.edu::4439826a-ecb3-4105-8b78-15d2d3f96128" providerId="AD" clId="Web-{D3EE3B6E-377C-2D04-A032-B5311C34134F}" dt="2018-08-31T21:10:11.156" v="296" actId="1076"/>
          <ac:spMkLst>
            <pc:docMk/>
            <pc:sldMk cId="1313190072" sldId="310"/>
            <ac:spMk id="8" creationId="{411BF803-65AF-49B2-AB4A-2F6E1836F262}"/>
          </ac:spMkLst>
        </pc:spChg>
        <pc:spChg chg="add mod">
          <ac:chgData name="Yadav, Akshay A [COM S]" userId="S::aayadav@iastate.edu::4439826a-ecb3-4105-8b78-15d2d3f96128" providerId="AD" clId="Web-{D3EE3B6E-377C-2D04-A032-B5311C34134F}" dt="2018-08-31T21:10:11.141" v="295" actId="1076"/>
          <ac:spMkLst>
            <pc:docMk/>
            <pc:sldMk cId="1313190072" sldId="310"/>
            <ac:spMk id="9" creationId="{9156214E-5AB0-4F9F-BB71-C93BD12CA42C}"/>
          </ac:spMkLst>
        </pc:spChg>
        <pc:spChg chg="add mod">
          <ac:chgData name="Yadav, Akshay A [COM S]" userId="S::aayadav@iastate.edu::4439826a-ecb3-4105-8b78-15d2d3f96128" providerId="AD" clId="Web-{D3EE3B6E-377C-2D04-A032-B5311C34134F}" dt="2018-08-31T21:10:11.187" v="299" actId="1076"/>
          <ac:spMkLst>
            <pc:docMk/>
            <pc:sldMk cId="1313190072" sldId="310"/>
            <ac:spMk id="10" creationId="{6291D26A-4577-4E07-81CC-92A3D18D4C09}"/>
          </ac:spMkLst>
        </pc:spChg>
        <pc:spChg chg="add mod">
          <ac:chgData name="Yadav, Akshay A [COM S]" userId="S::aayadav@iastate.edu::4439826a-ecb3-4105-8b78-15d2d3f96128" providerId="AD" clId="Web-{D3EE3B6E-377C-2D04-A032-B5311C34134F}" dt="2018-08-31T21:11:27.457" v="350" actId="20577"/>
          <ac:spMkLst>
            <pc:docMk/>
            <pc:sldMk cId="1313190072" sldId="310"/>
            <ac:spMk id="11" creationId="{6823773D-B58F-4C7E-AD68-11372AF512B8}"/>
          </ac:spMkLst>
        </pc:spChg>
        <pc:spChg chg="add mod">
          <ac:chgData name="Yadav, Akshay A [COM S]" userId="S::aayadav@iastate.edu::4439826a-ecb3-4105-8b78-15d2d3f96128" providerId="AD" clId="Web-{D3EE3B6E-377C-2D04-A032-B5311C34134F}" dt="2018-08-31T22:01:31.900" v="592" actId="20577"/>
          <ac:spMkLst>
            <pc:docMk/>
            <pc:sldMk cId="1313190072" sldId="310"/>
            <ac:spMk id="23" creationId="{997F3BF7-84F5-43BC-A083-D9FFDBC682D4}"/>
          </ac:spMkLst>
        </pc:spChg>
        <pc:spChg chg="add mod">
          <ac:chgData name="Yadav, Akshay A [COM S]" userId="S::aayadav@iastate.edu::4439826a-ecb3-4105-8b78-15d2d3f96128" providerId="AD" clId="Web-{D3EE3B6E-377C-2D04-A032-B5311C34134F}" dt="2018-08-31T22:01:49.901" v="598" actId="1076"/>
          <ac:spMkLst>
            <pc:docMk/>
            <pc:sldMk cId="1313190072" sldId="310"/>
            <ac:spMk id="24" creationId="{065EA31F-729B-4744-A3C0-1757A2FCADE2}"/>
          </ac:spMkLst>
        </pc:spChg>
        <pc:cxnChg chg="add mod">
          <ac:chgData name="Yadav, Akshay A [COM S]" userId="S::aayadav@iastate.edu::4439826a-ecb3-4105-8b78-15d2d3f96128" providerId="AD" clId="Web-{D3EE3B6E-377C-2D04-A032-B5311C34134F}" dt="2018-08-31T21:41:42.438" v="511" actId="1076"/>
          <ac:cxnSpMkLst>
            <pc:docMk/>
            <pc:sldMk cId="1313190072" sldId="310"/>
            <ac:cxnSpMk id="12" creationId="{9E0FA738-571B-4DCA-ADDF-8621E374642D}"/>
          </ac:cxnSpMkLst>
        </pc:cxnChg>
        <pc:cxnChg chg="add mod">
          <ac:chgData name="Yadav, Akshay A [COM S]" userId="S::aayadav@iastate.edu::4439826a-ecb3-4105-8b78-15d2d3f96128" providerId="AD" clId="Web-{D3EE3B6E-377C-2D04-A032-B5311C34134F}" dt="2018-08-31T21:42:30.315" v="516" actId="1076"/>
          <ac:cxnSpMkLst>
            <pc:docMk/>
            <pc:sldMk cId="1313190072" sldId="310"/>
            <ac:cxnSpMk id="13" creationId="{EF23050E-8144-440B-BC17-7D6CB1DA723F}"/>
          </ac:cxnSpMkLst>
        </pc:cxnChg>
        <pc:cxnChg chg="add mod">
          <ac:chgData name="Yadav, Akshay A [COM S]" userId="S::aayadav@iastate.edu::4439826a-ecb3-4105-8b78-15d2d3f96128" providerId="AD" clId="Web-{D3EE3B6E-377C-2D04-A032-B5311C34134F}" dt="2018-08-31T21:43:40.412" v="523" actId="14100"/>
          <ac:cxnSpMkLst>
            <pc:docMk/>
            <pc:sldMk cId="1313190072" sldId="310"/>
            <ac:cxnSpMk id="14" creationId="{2C6C535A-5A16-4280-8A1A-72BCA7FC552D}"/>
          </ac:cxnSpMkLst>
        </pc:cxnChg>
        <pc:cxnChg chg="add mod">
          <ac:chgData name="Yadav, Akshay A [COM S]" userId="S::aayadav@iastate.edu::4439826a-ecb3-4105-8b78-15d2d3f96128" providerId="AD" clId="Web-{D3EE3B6E-377C-2D04-A032-B5311C34134F}" dt="2018-08-31T21:43:56.053" v="526" actId="14100"/>
          <ac:cxnSpMkLst>
            <pc:docMk/>
            <pc:sldMk cId="1313190072" sldId="310"/>
            <ac:cxnSpMk id="15" creationId="{7507907E-AD91-454B-A331-EBDEB597C51B}"/>
          </ac:cxnSpMkLst>
        </pc:cxnChg>
        <pc:cxnChg chg="add mod">
          <ac:chgData name="Yadav, Akshay A [COM S]" userId="S::aayadav@iastate.edu::4439826a-ecb3-4105-8b78-15d2d3f96128" providerId="AD" clId="Web-{D3EE3B6E-377C-2D04-A032-B5311C34134F}" dt="2018-08-31T21:44:15.757" v="528" actId="1076"/>
          <ac:cxnSpMkLst>
            <pc:docMk/>
            <pc:sldMk cId="1313190072" sldId="310"/>
            <ac:cxnSpMk id="16" creationId="{3492C612-A645-4BA5-BA18-C08BA3E94ABC}"/>
          </ac:cxnSpMkLst>
        </pc:cxnChg>
        <pc:cxnChg chg="add mod">
          <ac:chgData name="Yadav, Akshay A [COM S]" userId="S::aayadav@iastate.edu::4439826a-ecb3-4105-8b78-15d2d3f96128" providerId="AD" clId="Web-{D3EE3B6E-377C-2D04-A032-B5311C34134F}" dt="2018-08-31T21:44:55.948" v="533" actId="1076"/>
          <ac:cxnSpMkLst>
            <pc:docMk/>
            <pc:sldMk cId="1313190072" sldId="310"/>
            <ac:cxnSpMk id="17" creationId="{68C41FE9-19B5-4D96-8BBD-2CD10DE57927}"/>
          </ac:cxnSpMkLst>
        </pc:cxnChg>
        <pc:cxnChg chg="add mod">
          <ac:chgData name="Yadav, Akshay A [COM S]" userId="S::aayadav@iastate.edu::4439826a-ecb3-4105-8b78-15d2d3f96128" providerId="AD" clId="Web-{D3EE3B6E-377C-2D04-A032-B5311C34134F}" dt="2018-08-31T21:45:19.168" v="538" actId="14100"/>
          <ac:cxnSpMkLst>
            <pc:docMk/>
            <pc:sldMk cId="1313190072" sldId="310"/>
            <ac:cxnSpMk id="18" creationId="{FED50573-18B9-4B61-B53F-37396DDBC7A2}"/>
          </ac:cxnSpMkLst>
        </pc:cxnChg>
        <pc:cxnChg chg="add del mod">
          <ac:chgData name="Yadav, Akshay A [COM S]" userId="S::aayadav@iastate.edu::4439826a-ecb3-4105-8b78-15d2d3f96128" providerId="AD" clId="Web-{D3EE3B6E-377C-2D04-A032-B5311C34134F}" dt="2018-08-31T21:46:24.202" v="544"/>
          <ac:cxnSpMkLst>
            <pc:docMk/>
            <pc:sldMk cId="1313190072" sldId="310"/>
            <ac:cxnSpMk id="19" creationId="{FD233EC8-E3EB-4A58-B1F1-BA44F2357A7E}"/>
          </ac:cxnSpMkLst>
        </pc:cxnChg>
        <pc:cxnChg chg="add mod">
          <ac:chgData name="Yadav, Akshay A [COM S]" userId="S::aayadav@iastate.edu::4439826a-ecb3-4105-8b78-15d2d3f96128" providerId="AD" clId="Web-{D3EE3B6E-377C-2D04-A032-B5311C34134F}" dt="2018-08-31T21:49:37.257" v="574"/>
          <ac:cxnSpMkLst>
            <pc:docMk/>
            <pc:sldMk cId="1313190072" sldId="310"/>
            <ac:cxnSpMk id="20" creationId="{103E3280-F3E9-42A6-95E8-34DF959F240F}"/>
          </ac:cxnSpMkLst>
        </pc:cxnChg>
        <pc:cxnChg chg="add mod">
          <ac:chgData name="Yadav, Akshay A [COM S]" userId="S::aayadav@iastate.edu::4439826a-ecb3-4105-8b78-15d2d3f96128" providerId="AD" clId="Web-{D3EE3B6E-377C-2D04-A032-B5311C34134F}" dt="2018-08-31T21:59:21.394" v="578" actId="14100"/>
          <ac:cxnSpMkLst>
            <pc:docMk/>
            <pc:sldMk cId="1313190072" sldId="310"/>
            <ac:cxnSpMk id="21" creationId="{9346B29D-6055-4EF0-BACA-06F4319DFFB1}"/>
          </ac:cxnSpMkLst>
        </pc:cxnChg>
        <pc:cxnChg chg="add mod">
          <ac:chgData name="Yadav, Akshay A [COM S]" userId="S::aayadav@iastate.edu::4439826a-ecb3-4105-8b78-15d2d3f96128" providerId="AD" clId="Web-{D3EE3B6E-377C-2D04-A032-B5311C34134F}" dt="2018-08-31T21:59:36.161" v="579" actId="14100"/>
          <ac:cxnSpMkLst>
            <pc:docMk/>
            <pc:sldMk cId="1313190072" sldId="310"/>
            <ac:cxnSpMk id="22" creationId="{0214C325-C95B-4C4E-BF18-8B79A2CC5205}"/>
          </ac:cxnSpMkLst>
        </pc:cxnChg>
      </pc:sldChg>
    </pc:docChg>
  </pc:docChgLst>
  <pc:docChgLst>
    <pc:chgData name="Yadav, Akshay A [COM S]" userId="S::aayadav@iastate.edu::4439826a-ecb3-4105-8b78-15d2d3f96128" providerId="AD" clId="Web-{0C5F0B65-B74C-5C4D-BC49-BE7BF32E0031}"/>
    <pc:docChg chg="modSld">
      <pc:chgData name="Yadav, Akshay A [COM S]" userId="S::aayadav@iastate.edu::4439826a-ecb3-4105-8b78-15d2d3f96128" providerId="AD" clId="Web-{0C5F0B65-B74C-5C4D-BC49-BE7BF32E0031}" dt="2018-09-04T18:05:05.717" v="39"/>
      <pc:docMkLst>
        <pc:docMk/>
      </pc:docMkLst>
      <pc:sldChg chg="modSp">
        <pc:chgData name="Yadav, Akshay A [COM S]" userId="S::aayadav@iastate.edu::4439826a-ecb3-4105-8b78-15d2d3f96128" providerId="AD" clId="Web-{0C5F0B65-B74C-5C4D-BC49-BE7BF32E0031}" dt="2018-09-04T17:57:52.918" v="37" actId="20577"/>
        <pc:sldMkLst>
          <pc:docMk/>
          <pc:sldMk cId="3940376301" sldId="264"/>
        </pc:sldMkLst>
        <pc:spChg chg="mod">
          <ac:chgData name="Yadav, Akshay A [COM S]" userId="S::aayadav@iastate.edu::4439826a-ecb3-4105-8b78-15d2d3f96128" providerId="AD" clId="Web-{0C5F0B65-B74C-5C4D-BC49-BE7BF32E0031}" dt="2018-09-04T17:57:52.918" v="37" actId="20577"/>
          <ac:spMkLst>
            <pc:docMk/>
            <pc:sldMk cId="3940376301" sldId="264"/>
            <ac:spMk id="12" creationId="{BBD7BDA1-C64D-4D0A-BF34-7B866345053D}"/>
          </ac:spMkLst>
        </pc:spChg>
        <pc:spChg chg="mod">
          <ac:chgData name="Yadav, Akshay A [COM S]" userId="S::aayadav@iastate.edu::4439826a-ecb3-4105-8b78-15d2d3f96128" providerId="AD" clId="Web-{0C5F0B65-B74C-5C4D-BC49-BE7BF32E0031}" dt="2018-09-04T17:57:14.509" v="32" actId="20577"/>
          <ac:spMkLst>
            <pc:docMk/>
            <pc:sldMk cId="3940376301" sldId="264"/>
            <ac:spMk id="13" creationId="{897045D5-42B7-4DD8-B9D2-00F51FCAEA02}"/>
          </ac:spMkLst>
        </pc:spChg>
        <pc:spChg chg="mod">
          <ac:chgData name="Yadav, Akshay A [COM S]" userId="S::aayadav@iastate.edu::4439826a-ecb3-4105-8b78-15d2d3f96128" providerId="AD" clId="Web-{0C5F0B65-B74C-5C4D-BC49-BE7BF32E0031}" dt="2018-09-04T17:57:13.432" v="29" actId="20577"/>
          <ac:spMkLst>
            <pc:docMk/>
            <pc:sldMk cId="3940376301" sldId="264"/>
            <ac:spMk id="14" creationId="{8D555CB2-94A9-417D-BADC-51A933F1972C}"/>
          </ac:spMkLst>
        </pc:spChg>
        <pc:spChg chg="mod">
          <ac:chgData name="Yadav, Akshay A [COM S]" userId="S::aayadav@iastate.edu::4439826a-ecb3-4105-8b78-15d2d3f96128" providerId="AD" clId="Web-{0C5F0B65-B74C-5C4D-BC49-BE7BF32E0031}" dt="2018-09-04T17:56:55.337" v="26" actId="14100"/>
          <ac:spMkLst>
            <pc:docMk/>
            <pc:sldMk cId="3940376301" sldId="264"/>
            <ac:spMk id="15" creationId="{4C1D8F3F-DFCE-4E71-B52C-7B7BCDD1721F}"/>
          </ac:spMkLst>
        </pc:spChg>
        <pc:spChg chg="mod">
          <ac:chgData name="Yadav, Akshay A [COM S]" userId="S::aayadav@iastate.edu::4439826a-ecb3-4105-8b78-15d2d3f96128" providerId="AD" clId="Web-{0C5F0B65-B74C-5C4D-BC49-BE7BF32E0031}" dt="2018-09-04T17:56:24.242" v="8" actId="20577"/>
          <ac:spMkLst>
            <pc:docMk/>
            <pc:sldMk cId="3940376301" sldId="264"/>
            <ac:spMk id="16" creationId="{C111EFA4-A1BB-42C7-A84F-7BFE4ACFEA9E}"/>
          </ac:spMkLst>
        </pc:spChg>
      </pc:sldChg>
      <pc:sldChg chg="addSp">
        <pc:chgData name="Yadav, Akshay A [COM S]" userId="S::aayadav@iastate.edu::4439826a-ecb3-4105-8b78-15d2d3f96128" providerId="AD" clId="Web-{0C5F0B65-B74C-5C4D-BC49-BE7BF32E0031}" dt="2018-09-04T18:05:05.717" v="39"/>
        <pc:sldMkLst>
          <pc:docMk/>
          <pc:sldMk cId="1149066509" sldId="275"/>
        </pc:sldMkLst>
        <pc:spChg chg="add">
          <ac:chgData name="Yadav, Akshay A [COM S]" userId="S::aayadav@iastate.edu::4439826a-ecb3-4105-8b78-15d2d3f96128" providerId="AD" clId="Web-{0C5F0B65-B74C-5C4D-BC49-BE7BF32E0031}" dt="2018-09-04T18:05:05.717" v="39"/>
          <ac:spMkLst>
            <pc:docMk/>
            <pc:sldMk cId="1149066509" sldId="275"/>
            <ac:spMk id="6" creationId="{691F5E4F-33BA-41A6-9E12-BC5BA99E2133}"/>
          </ac:spMkLst>
        </pc:spChg>
      </pc:sldChg>
    </pc:docChg>
  </pc:docChgLst>
  <pc:docChgLst>
    <pc:chgData name="Yadav, Akshay A [COM S]" userId="S::aayadav@iastate.edu::4439826a-ecb3-4105-8b78-15d2d3f96128" providerId="AD" clId="Web-{63893155-21BC-91AB-39EE-17F167CEBA33}"/>
    <pc:docChg chg="modSld">
      <pc:chgData name="Yadav, Akshay A [COM S]" userId="S::aayadav@iastate.edu::4439826a-ecb3-4105-8b78-15d2d3f96128" providerId="AD" clId="Web-{63893155-21BC-91AB-39EE-17F167CEBA33}" dt="2018-08-29T21:18:09.342" v="796"/>
      <pc:docMkLst>
        <pc:docMk/>
      </pc:docMkLst>
      <pc:sldChg chg="modNotes">
        <pc:chgData name="Yadav, Akshay A [COM S]" userId="S::aayadav@iastate.edu::4439826a-ecb3-4105-8b78-15d2d3f96128" providerId="AD" clId="Web-{63893155-21BC-91AB-39EE-17F167CEBA33}" dt="2018-08-29T21:18:09.342" v="796"/>
        <pc:sldMkLst>
          <pc:docMk/>
          <pc:sldMk cId="1033243030" sldId="282"/>
        </pc:sldMkLst>
      </pc:sldChg>
      <pc:sldChg chg="modNotes">
        <pc:chgData name="Yadav, Akshay A [COM S]" userId="S::aayadav@iastate.edu::4439826a-ecb3-4105-8b78-15d2d3f96128" providerId="AD" clId="Web-{63893155-21BC-91AB-39EE-17F167CEBA33}" dt="2018-08-29T20:08:10.222" v="622"/>
        <pc:sldMkLst>
          <pc:docMk/>
          <pc:sldMk cId="1703725344" sldId="285"/>
        </pc:sldMkLst>
      </pc:sldChg>
      <pc:sldChg chg="modNotes">
        <pc:chgData name="Yadav, Akshay A [COM S]" userId="S::aayadav@iastate.edu::4439826a-ecb3-4105-8b78-15d2d3f96128" providerId="AD" clId="Web-{63893155-21BC-91AB-39EE-17F167CEBA33}" dt="2018-08-29T20:00:00.880" v="494"/>
        <pc:sldMkLst>
          <pc:docMk/>
          <pc:sldMk cId="2176371452" sldId="296"/>
        </pc:sldMkLst>
      </pc:sldChg>
    </pc:docChg>
  </pc:docChgLst>
  <pc:docChgLst>
    <pc:chgData name="Yadav, Akshay A [COM S]" userId="S::aayadav@iastate.edu::4439826a-ecb3-4105-8b78-15d2d3f96128" providerId="AD" clId="Web-{1CA59FD2-BDAC-F5BD-5C06-FD82596CE67C}"/>
    <pc:docChg chg="modSld">
      <pc:chgData name="Yadav, Akshay A [COM S]" userId="S::aayadav@iastate.edu::4439826a-ecb3-4105-8b78-15d2d3f96128" providerId="AD" clId="Web-{1CA59FD2-BDAC-F5BD-5C06-FD82596CE67C}" dt="2018-08-29T22:03:13.088" v="40"/>
      <pc:docMkLst>
        <pc:docMk/>
      </pc:docMkLst>
      <pc:sldChg chg="modNotes">
        <pc:chgData name="Yadav, Akshay A [COM S]" userId="S::aayadav@iastate.edu::4439826a-ecb3-4105-8b78-15d2d3f96128" providerId="AD" clId="Web-{1CA59FD2-BDAC-F5BD-5C06-FD82596CE67C}" dt="2018-08-29T22:03:13.088" v="40"/>
        <pc:sldMkLst>
          <pc:docMk/>
          <pc:sldMk cId="2237332964" sldId="284"/>
        </pc:sldMkLst>
      </pc:sldChg>
    </pc:docChg>
  </pc:docChgLst>
  <pc:docChgLst>
    <pc:chgData name="Yadav, Akshay A [COM S]" userId="S::aayadav@iastate.edu::4439826a-ecb3-4105-8b78-15d2d3f96128" providerId="AD" clId="Web-{CA238342-AFBC-0FAA-9C06-DCF873AA6EF7}"/>
    <pc:docChg chg="modSld">
      <pc:chgData name="Yadav, Akshay A [COM S]" userId="S::aayadav@iastate.edu::4439826a-ecb3-4105-8b78-15d2d3f96128" providerId="AD" clId="Web-{CA238342-AFBC-0FAA-9C06-DCF873AA6EF7}" dt="2018-09-04T17:40:41.615" v="95" actId="14100"/>
      <pc:docMkLst>
        <pc:docMk/>
      </pc:docMkLst>
      <pc:sldChg chg="addSp modSp">
        <pc:chgData name="Yadav, Akshay A [COM S]" userId="S::aayadav@iastate.edu::4439826a-ecb3-4105-8b78-15d2d3f96128" providerId="AD" clId="Web-{CA238342-AFBC-0FAA-9C06-DCF873AA6EF7}" dt="2018-09-04T17:40:41.615" v="95" actId="14100"/>
        <pc:sldMkLst>
          <pc:docMk/>
          <pc:sldMk cId="3838217436" sldId="258"/>
        </pc:sldMkLst>
        <pc:spChg chg="add mod">
          <ac:chgData name="Yadav, Akshay A [COM S]" userId="S::aayadav@iastate.edu::4439826a-ecb3-4105-8b78-15d2d3f96128" providerId="AD" clId="Web-{CA238342-AFBC-0FAA-9C06-DCF873AA6EF7}" dt="2018-09-04T17:37:44.174" v="73" actId="1076"/>
          <ac:spMkLst>
            <pc:docMk/>
            <pc:sldMk cId="3838217436" sldId="258"/>
            <ac:spMk id="8" creationId="{EABE8095-B63F-4253-961C-99826A46A8C1}"/>
          </ac:spMkLst>
        </pc:spChg>
        <pc:spChg chg="add mod">
          <ac:chgData name="Yadav, Akshay A [COM S]" userId="S::aayadav@iastate.edu::4439826a-ecb3-4105-8b78-15d2d3f96128" providerId="AD" clId="Web-{CA238342-AFBC-0FAA-9C06-DCF873AA6EF7}" dt="2018-09-04T17:39:07.504" v="84"/>
          <ac:spMkLst>
            <pc:docMk/>
            <pc:sldMk cId="3838217436" sldId="258"/>
            <ac:spMk id="9" creationId="{854A4A0E-1E11-4811-819B-39E1B4FAE642}"/>
          </ac:spMkLst>
        </pc:spChg>
        <pc:spChg chg="add mod">
          <ac:chgData name="Yadav, Akshay A [COM S]" userId="S::aayadav@iastate.edu::4439826a-ecb3-4105-8b78-15d2d3f96128" providerId="AD" clId="Web-{CA238342-AFBC-0FAA-9C06-DCF873AA6EF7}" dt="2018-09-04T17:40:41.615" v="95" actId="14100"/>
          <ac:spMkLst>
            <pc:docMk/>
            <pc:sldMk cId="3838217436" sldId="258"/>
            <ac:spMk id="10" creationId="{4AB11042-E7FC-47CD-8902-C251509A6955}"/>
          </ac:spMkLst>
        </pc:spChg>
      </pc:sldChg>
      <pc:sldChg chg="modSp">
        <pc:chgData name="Yadav, Akshay A [COM S]" userId="S::aayadav@iastate.edu::4439826a-ecb3-4105-8b78-15d2d3f96128" providerId="AD" clId="Web-{CA238342-AFBC-0FAA-9C06-DCF873AA6EF7}" dt="2018-09-04T17:30:27.869" v="34" actId="20577"/>
        <pc:sldMkLst>
          <pc:docMk/>
          <pc:sldMk cId="870200182" sldId="259"/>
        </pc:sldMkLst>
        <pc:spChg chg="mod">
          <ac:chgData name="Yadav, Akshay A [COM S]" userId="S::aayadav@iastate.edu::4439826a-ecb3-4105-8b78-15d2d3f96128" providerId="AD" clId="Web-{CA238342-AFBC-0FAA-9C06-DCF873AA6EF7}" dt="2018-09-04T17:30:27.869" v="34" actId="20577"/>
          <ac:spMkLst>
            <pc:docMk/>
            <pc:sldMk cId="870200182" sldId="259"/>
            <ac:spMk id="3" creationId="{6970EA88-E265-4A2C-8915-7A1BFF7AE9B2}"/>
          </ac:spMkLst>
        </pc:spChg>
      </pc:sldChg>
      <pc:sldChg chg="modSp">
        <pc:chgData name="Yadav, Akshay A [COM S]" userId="S::aayadav@iastate.edu::4439826a-ecb3-4105-8b78-15d2d3f96128" providerId="AD" clId="Web-{CA238342-AFBC-0FAA-9C06-DCF873AA6EF7}" dt="2018-09-04T16:42:32.176" v="3" actId="20577"/>
        <pc:sldMkLst>
          <pc:docMk/>
          <pc:sldMk cId="2176016359" sldId="307"/>
        </pc:sldMkLst>
        <pc:spChg chg="mod">
          <ac:chgData name="Yadav, Akshay A [COM S]" userId="S::aayadav@iastate.edu::4439826a-ecb3-4105-8b78-15d2d3f96128" providerId="AD" clId="Web-{CA238342-AFBC-0FAA-9C06-DCF873AA6EF7}" dt="2018-09-04T16:42:32.176" v="3" actId="20577"/>
          <ac:spMkLst>
            <pc:docMk/>
            <pc:sldMk cId="2176016359" sldId="307"/>
            <ac:spMk id="3" creationId="{75BAAF01-A12A-4CFA-9584-22352D7A1A40}"/>
          </ac:spMkLst>
        </pc:spChg>
      </pc:sldChg>
      <pc:sldChg chg="modSp">
        <pc:chgData name="Yadav, Akshay A [COM S]" userId="S::aayadav@iastate.edu::4439826a-ecb3-4105-8b78-15d2d3f96128" providerId="AD" clId="Web-{CA238342-AFBC-0FAA-9C06-DCF873AA6EF7}" dt="2018-09-04T16:41:38.721" v="2" actId="1076"/>
        <pc:sldMkLst>
          <pc:docMk/>
          <pc:sldMk cId="1449500717" sldId="308"/>
        </pc:sldMkLst>
        <pc:spChg chg="mod">
          <ac:chgData name="Yadav, Akshay A [COM S]" userId="S::aayadav@iastate.edu::4439826a-ecb3-4105-8b78-15d2d3f96128" providerId="AD" clId="Web-{CA238342-AFBC-0FAA-9C06-DCF873AA6EF7}" dt="2018-09-04T16:41:38.721" v="1" actId="1076"/>
          <ac:spMkLst>
            <pc:docMk/>
            <pc:sldMk cId="1449500717" sldId="308"/>
            <ac:spMk id="13" creationId="{FEC88E19-B6E9-4E01-A899-6E8A3FB34438}"/>
          </ac:spMkLst>
        </pc:spChg>
        <pc:spChg chg="mod">
          <ac:chgData name="Yadav, Akshay A [COM S]" userId="S::aayadav@iastate.edu::4439826a-ecb3-4105-8b78-15d2d3f96128" providerId="AD" clId="Web-{CA238342-AFBC-0FAA-9C06-DCF873AA6EF7}" dt="2018-09-04T16:41:38.721" v="2" actId="1076"/>
          <ac:spMkLst>
            <pc:docMk/>
            <pc:sldMk cId="1449500717" sldId="308"/>
            <ac:spMk id="14" creationId="{D0175060-AD70-475D-9912-C70B9E480E2B}"/>
          </ac:spMkLst>
        </pc:spChg>
        <pc:picChg chg="mod">
          <ac:chgData name="Yadav, Akshay A [COM S]" userId="S::aayadav@iastate.edu::4439826a-ecb3-4105-8b78-15d2d3f96128" providerId="AD" clId="Web-{CA238342-AFBC-0FAA-9C06-DCF873AA6EF7}" dt="2018-09-04T16:41:38.705" v="0" actId="1076"/>
          <ac:picMkLst>
            <pc:docMk/>
            <pc:sldMk cId="1449500717" sldId="308"/>
            <ac:picMk id="10" creationId="{24E1868B-F17E-49D0-861D-F214D35828E7}"/>
          </ac:picMkLst>
        </pc:picChg>
      </pc:sldChg>
    </pc:docChg>
  </pc:docChgLst>
  <pc:docChgLst>
    <pc:chgData name="Yadav, Akshay A [COM S]" userId="4439826a-ecb3-4105-8b78-15d2d3f96128" providerId="ADAL" clId="{4D5F5793-15B1-4BD1-9432-C40EF1A9D3B4}"/>
    <pc:docChg chg="undo custSel addSld modSld">
      <pc:chgData name="Yadav, Akshay A [COM S]" userId="4439826a-ecb3-4105-8b78-15d2d3f96128" providerId="ADAL" clId="{4D5F5793-15B1-4BD1-9432-C40EF1A9D3B4}" dt="2018-09-05T20:48:32.825" v="2928" actId="20577"/>
      <pc:docMkLst>
        <pc:docMk/>
      </pc:docMkLst>
      <pc:sldChg chg="modSp">
        <pc:chgData name="Yadav, Akshay A [COM S]" userId="4439826a-ecb3-4105-8b78-15d2d3f96128" providerId="ADAL" clId="{4D5F5793-15B1-4BD1-9432-C40EF1A9D3B4}" dt="2018-09-05T17:13:01.235" v="2568" actId="14100"/>
        <pc:sldMkLst>
          <pc:docMk/>
          <pc:sldMk cId="3838217436" sldId="258"/>
        </pc:sldMkLst>
        <pc:spChg chg="mod">
          <ac:chgData name="Yadav, Akshay A [COM S]" userId="4439826a-ecb3-4105-8b78-15d2d3f96128" providerId="ADAL" clId="{4D5F5793-15B1-4BD1-9432-C40EF1A9D3B4}" dt="2018-09-05T17:13:01.235" v="2568" actId="14100"/>
          <ac:spMkLst>
            <pc:docMk/>
            <pc:sldMk cId="3838217436" sldId="258"/>
            <ac:spMk id="10" creationId="{4AB11042-E7FC-47CD-8902-C251509A6955}"/>
          </ac:spMkLst>
        </pc:spChg>
      </pc:sldChg>
      <pc:sldChg chg="modSp">
        <pc:chgData name="Yadav, Akshay A [COM S]" userId="4439826a-ecb3-4105-8b78-15d2d3f96128" providerId="ADAL" clId="{4D5F5793-15B1-4BD1-9432-C40EF1A9D3B4}" dt="2018-08-22T03:40:07.401" v="69" actId="20577"/>
        <pc:sldMkLst>
          <pc:docMk/>
          <pc:sldMk cId="870200182" sldId="259"/>
        </pc:sldMkLst>
        <pc:spChg chg="mod">
          <ac:chgData name="Yadav, Akshay A [COM S]" userId="4439826a-ecb3-4105-8b78-15d2d3f96128" providerId="ADAL" clId="{4D5F5793-15B1-4BD1-9432-C40EF1A9D3B4}" dt="2018-08-22T03:40:07.401" v="69" actId="20577"/>
          <ac:spMkLst>
            <pc:docMk/>
            <pc:sldMk cId="870200182" sldId="259"/>
            <ac:spMk id="3" creationId="{6970EA88-E265-4A2C-8915-7A1BFF7AE9B2}"/>
          </ac:spMkLst>
        </pc:spChg>
      </pc:sldChg>
      <pc:sldChg chg="modSp">
        <pc:chgData name="Yadav, Akshay A [COM S]" userId="4439826a-ecb3-4105-8b78-15d2d3f96128" providerId="ADAL" clId="{4D5F5793-15B1-4BD1-9432-C40EF1A9D3B4}" dt="2018-08-22T04:11:57.123" v="156" actId="20577"/>
        <pc:sldMkLst>
          <pc:docMk/>
          <pc:sldMk cId="3006529691" sldId="260"/>
        </pc:sldMkLst>
        <pc:spChg chg="mod">
          <ac:chgData name="Yadav, Akshay A [COM S]" userId="4439826a-ecb3-4105-8b78-15d2d3f96128" providerId="ADAL" clId="{4D5F5793-15B1-4BD1-9432-C40EF1A9D3B4}" dt="2018-08-22T04:11:57.123" v="156" actId="20577"/>
          <ac:spMkLst>
            <pc:docMk/>
            <pc:sldMk cId="3006529691" sldId="260"/>
            <ac:spMk id="3" creationId="{691E9F65-94BE-44C9-9546-0822E387D6D4}"/>
          </ac:spMkLst>
        </pc:spChg>
      </pc:sldChg>
      <pc:sldChg chg="modSp">
        <pc:chgData name="Yadav, Akshay A [COM S]" userId="4439826a-ecb3-4105-8b78-15d2d3f96128" providerId="ADAL" clId="{4D5F5793-15B1-4BD1-9432-C40EF1A9D3B4}" dt="2018-09-01T22:02:22.590" v="506" actId="20577"/>
        <pc:sldMkLst>
          <pc:docMk/>
          <pc:sldMk cId="265414020" sldId="262"/>
        </pc:sldMkLst>
        <pc:spChg chg="mod">
          <ac:chgData name="Yadav, Akshay A [COM S]" userId="4439826a-ecb3-4105-8b78-15d2d3f96128" providerId="ADAL" clId="{4D5F5793-15B1-4BD1-9432-C40EF1A9D3B4}" dt="2018-09-01T22:02:22.590" v="506" actId="20577"/>
          <ac:spMkLst>
            <pc:docMk/>
            <pc:sldMk cId="265414020" sldId="262"/>
            <ac:spMk id="3" creationId="{A92F4E43-FC1E-4D93-91C3-9E2130DC407A}"/>
          </ac:spMkLst>
        </pc:spChg>
      </pc:sldChg>
      <pc:sldChg chg="addSp delSp modSp">
        <pc:chgData name="Yadav, Akshay A [COM S]" userId="4439826a-ecb3-4105-8b78-15d2d3f96128" providerId="ADAL" clId="{4D5F5793-15B1-4BD1-9432-C40EF1A9D3B4}" dt="2018-09-05T17:03:55.065" v="2565" actId="1076"/>
        <pc:sldMkLst>
          <pc:docMk/>
          <pc:sldMk cId="3940376301" sldId="264"/>
        </pc:sldMkLst>
        <pc:spChg chg="add mod">
          <ac:chgData name="Yadav, Akshay A [COM S]" userId="4439826a-ecb3-4105-8b78-15d2d3f96128" providerId="ADAL" clId="{4D5F5793-15B1-4BD1-9432-C40EF1A9D3B4}" dt="2018-09-03T18:46:01.245" v="1560" actId="113"/>
          <ac:spMkLst>
            <pc:docMk/>
            <pc:sldMk cId="3940376301" sldId="264"/>
            <ac:spMk id="4" creationId="{A74DE3BD-E74C-40EC-8FDE-F82ECE891FE9}"/>
          </ac:spMkLst>
        </pc:spChg>
        <pc:spChg chg="mod">
          <ac:chgData name="Yadav, Akshay A [COM S]" userId="4439826a-ecb3-4105-8b78-15d2d3f96128" providerId="ADAL" clId="{4D5F5793-15B1-4BD1-9432-C40EF1A9D3B4}" dt="2018-09-03T16:52:17.284" v="1337" actId="1037"/>
          <ac:spMkLst>
            <pc:docMk/>
            <pc:sldMk cId="3940376301" sldId="264"/>
            <ac:spMk id="5" creationId="{10E068C8-77F6-4E70-A945-55BE672F63BA}"/>
          </ac:spMkLst>
        </pc:spChg>
        <pc:spChg chg="mod">
          <ac:chgData name="Yadav, Akshay A [COM S]" userId="4439826a-ecb3-4105-8b78-15d2d3f96128" providerId="ADAL" clId="{4D5F5793-15B1-4BD1-9432-C40EF1A9D3B4}" dt="2018-09-03T16:52:17.284" v="1337" actId="1037"/>
          <ac:spMkLst>
            <pc:docMk/>
            <pc:sldMk cId="3940376301" sldId="264"/>
            <ac:spMk id="6" creationId="{7ECA01AF-097E-4745-A678-DFE31D08CA3A}"/>
          </ac:spMkLst>
        </pc:spChg>
        <pc:spChg chg="mod">
          <ac:chgData name="Yadav, Akshay A [COM S]" userId="4439826a-ecb3-4105-8b78-15d2d3f96128" providerId="ADAL" clId="{4D5F5793-15B1-4BD1-9432-C40EF1A9D3B4}" dt="2018-09-03T16:52:17.284" v="1337" actId="1037"/>
          <ac:spMkLst>
            <pc:docMk/>
            <pc:sldMk cId="3940376301" sldId="264"/>
            <ac:spMk id="7" creationId="{AACDBC4A-164E-46C6-BAF8-F301695E85AC}"/>
          </ac:spMkLst>
        </pc:spChg>
        <pc:spChg chg="add mod">
          <ac:chgData name="Yadav, Akshay A [COM S]" userId="4439826a-ecb3-4105-8b78-15d2d3f96128" providerId="ADAL" clId="{4D5F5793-15B1-4BD1-9432-C40EF1A9D3B4}" dt="2018-09-03T18:46:01.245" v="1560" actId="113"/>
          <ac:spMkLst>
            <pc:docMk/>
            <pc:sldMk cId="3940376301" sldId="264"/>
            <ac:spMk id="8" creationId="{B7DDE502-BBD7-4DF0-90F7-A9697A38D909}"/>
          </ac:spMkLst>
        </pc:spChg>
        <pc:spChg chg="add mod">
          <ac:chgData name="Yadav, Akshay A [COM S]" userId="4439826a-ecb3-4105-8b78-15d2d3f96128" providerId="ADAL" clId="{4D5F5793-15B1-4BD1-9432-C40EF1A9D3B4}" dt="2018-09-03T18:46:01.245" v="1560" actId="113"/>
          <ac:spMkLst>
            <pc:docMk/>
            <pc:sldMk cId="3940376301" sldId="264"/>
            <ac:spMk id="9" creationId="{27D18940-9590-47AD-9FE1-4B7534C9FD73}"/>
          </ac:spMkLst>
        </pc:spChg>
        <pc:spChg chg="add mod">
          <ac:chgData name="Yadav, Akshay A [COM S]" userId="4439826a-ecb3-4105-8b78-15d2d3f96128" providerId="ADAL" clId="{4D5F5793-15B1-4BD1-9432-C40EF1A9D3B4}" dt="2018-09-03T18:46:01.245" v="1560" actId="113"/>
          <ac:spMkLst>
            <pc:docMk/>
            <pc:sldMk cId="3940376301" sldId="264"/>
            <ac:spMk id="10" creationId="{C7B5A7F1-9860-4B33-9E57-2C2FAB9AAB3A}"/>
          </ac:spMkLst>
        </pc:spChg>
        <pc:spChg chg="add mod">
          <ac:chgData name="Yadav, Akshay A [COM S]" userId="4439826a-ecb3-4105-8b78-15d2d3f96128" providerId="ADAL" clId="{4D5F5793-15B1-4BD1-9432-C40EF1A9D3B4}" dt="2018-09-03T18:46:01.245" v="1560" actId="113"/>
          <ac:spMkLst>
            <pc:docMk/>
            <pc:sldMk cId="3940376301" sldId="264"/>
            <ac:spMk id="11" creationId="{77FF13C8-1DF4-4A9D-9BEC-FDB57D05E535}"/>
          </ac:spMkLst>
        </pc:spChg>
        <pc:spChg chg="add mod">
          <ac:chgData name="Yadav, Akshay A [COM S]" userId="4439826a-ecb3-4105-8b78-15d2d3f96128" providerId="ADAL" clId="{4D5F5793-15B1-4BD1-9432-C40EF1A9D3B4}" dt="2018-09-03T18:46:01.245" v="1560" actId="113"/>
          <ac:spMkLst>
            <pc:docMk/>
            <pc:sldMk cId="3940376301" sldId="264"/>
            <ac:spMk id="12" creationId="{BBD7BDA1-C64D-4D0A-BF34-7B866345053D}"/>
          </ac:spMkLst>
        </pc:spChg>
        <pc:spChg chg="add mod">
          <ac:chgData name="Yadav, Akshay A [COM S]" userId="4439826a-ecb3-4105-8b78-15d2d3f96128" providerId="ADAL" clId="{4D5F5793-15B1-4BD1-9432-C40EF1A9D3B4}" dt="2018-09-03T18:46:01.245" v="1560" actId="113"/>
          <ac:spMkLst>
            <pc:docMk/>
            <pc:sldMk cId="3940376301" sldId="264"/>
            <ac:spMk id="13" creationId="{897045D5-42B7-4DD8-B9D2-00F51FCAEA02}"/>
          </ac:spMkLst>
        </pc:spChg>
        <pc:spChg chg="add mod">
          <ac:chgData name="Yadav, Akshay A [COM S]" userId="4439826a-ecb3-4105-8b78-15d2d3f96128" providerId="ADAL" clId="{4D5F5793-15B1-4BD1-9432-C40EF1A9D3B4}" dt="2018-09-03T18:46:01.245" v="1560" actId="113"/>
          <ac:spMkLst>
            <pc:docMk/>
            <pc:sldMk cId="3940376301" sldId="264"/>
            <ac:spMk id="14" creationId="{8D555CB2-94A9-417D-BADC-51A933F1972C}"/>
          </ac:spMkLst>
        </pc:spChg>
        <pc:spChg chg="add mod">
          <ac:chgData name="Yadav, Akshay A [COM S]" userId="4439826a-ecb3-4105-8b78-15d2d3f96128" providerId="ADAL" clId="{4D5F5793-15B1-4BD1-9432-C40EF1A9D3B4}" dt="2018-09-03T18:46:01.245" v="1560" actId="113"/>
          <ac:spMkLst>
            <pc:docMk/>
            <pc:sldMk cId="3940376301" sldId="264"/>
            <ac:spMk id="15" creationId="{4C1D8F3F-DFCE-4E71-B52C-7B7BCDD1721F}"/>
          </ac:spMkLst>
        </pc:spChg>
        <pc:spChg chg="add del mod">
          <ac:chgData name="Yadav, Akshay A [COM S]" userId="4439826a-ecb3-4105-8b78-15d2d3f96128" providerId="ADAL" clId="{4D5F5793-15B1-4BD1-9432-C40EF1A9D3B4}" dt="2018-09-03T18:46:01.245" v="1560" actId="113"/>
          <ac:spMkLst>
            <pc:docMk/>
            <pc:sldMk cId="3940376301" sldId="264"/>
            <ac:spMk id="16" creationId="{C111EFA4-A1BB-42C7-A84F-7BFE4ACFEA9E}"/>
          </ac:spMkLst>
        </pc:spChg>
        <pc:spChg chg="add mod">
          <ac:chgData name="Yadav, Akshay A [COM S]" userId="4439826a-ecb3-4105-8b78-15d2d3f96128" providerId="ADAL" clId="{4D5F5793-15B1-4BD1-9432-C40EF1A9D3B4}" dt="2018-09-03T18:46:01.245" v="1560" actId="113"/>
          <ac:spMkLst>
            <pc:docMk/>
            <pc:sldMk cId="3940376301" sldId="264"/>
            <ac:spMk id="17" creationId="{410BC071-0E5D-49C4-8A87-41E612795F06}"/>
          </ac:spMkLst>
        </pc:spChg>
        <pc:spChg chg="add mod">
          <ac:chgData name="Yadav, Akshay A [COM S]" userId="4439826a-ecb3-4105-8b78-15d2d3f96128" providerId="ADAL" clId="{4D5F5793-15B1-4BD1-9432-C40EF1A9D3B4}" dt="2018-09-03T18:46:01.245" v="1560" actId="113"/>
          <ac:spMkLst>
            <pc:docMk/>
            <pc:sldMk cId="3940376301" sldId="264"/>
            <ac:spMk id="18" creationId="{BF38EFDA-D6A3-4585-9FA5-7CB256C8FD5B}"/>
          </ac:spMkLst>
        </pc:spChg>
        <pc:spChg chg="add mod">
          <ac:chgData name="Yadav, Akshay A [COM S]" userId="4439826a-ecb3-4105-8b78-15d2d3f96128" providerId="ADAL" clId="{4D5F5793-15B1-4BD1-9432-C40EF1A9D3B4}" dt="2018-09-03T18:46:01.245" v="1560" actId="113"/>
          <ac:spMkLst>
            <pc:docMk/>
            <pc:sldMk cId="3940376301" sldId="264"/>
            <ac:spMk id="19" creationId="{5D26AAD0-7001-44D3-A2AE-EC4A78658FC3}"/>
          </ac:spMkLst>
        </pc:spChg>
        <pc:spChg chg="add mod">
          <ac:chgData name="Yadav, Akshay A [COM S]" userId="4439826a-ecb3-4105-8b78-15d2d3f96128" providerId="ADAL" clId="{4D5F5793-15B1-4BD1-9432-C40EF1A9D3B4}" dt="2018-09-03T18:46:01.245" v="1560" actId="113"/>
          <ac:spMkLst>
            <pc:docMk/>
            <pc:sldMk cId="3940376301" sldId="264"/>
            <ac:spMk id="20" creationId="{A8688BF5-FEF1-48CC-BC17-29178C7B3085}"/>
          </ac:spMkLst>
        </pc:spChg>
        <pc:spChg chg="add mod">
          <ac:chgData name="Yadav, Akshay A [COM S]" userId="4439826a-ecb3-4105-8b78-15d2d3f96128" providerId="ADAL" clId="{4D5F5793-15B1-4BD1-9432-C40EF1A9D3B4}" dt="2018-09-03T18:46:01.245" v="1560" actId="113"/>
          <ac:spMkLst>
            <pc:docMk/>
            <pc:sldMk cId="3940376301" sldId="264"/>
            <ac:spMk id="21" creationId="{C9C11A83-1842-49B7-90BC-87BC2BDCE222}"/>
          </ac:spMkLst>
        </pc:spChg>
        <pc:spChg chg="add mod">
          <ac:chgData name="Yadav, Akshay A [COM S]" userId="4439826a-ecb3-4105-8b78-15d2d3f96128" providerId="ADAL" clId="{4D5F5793-15B1-4BD1-9432-C40EF1A9D3B4}" dt="2018-09-03T18:46:01.245" v="1560" actId="113"/>
          <ac:spMkLst>
            <pc:docMk/>
            <pc:sldMk cId="3940376301" sldId="264"/>
            <ac:spMk id="22" creationId="{B5F262BB-3F0E-4A61-8DEE-1406FD739AC5}"/>
          </ac:spMkLst>
        </pc:spChg>
        <pc:spChg chg="add mod">
          <ac:chgData name="Yadav, Akshay A [COM S]" userId="4439826a-ecb3-4105-8b78-15d2d3f96128" providerId="ADAL" clId="{4D5F5793-15B1-4BD1-9432-C40EF1A9D3B4}" dt="2018-09-03T18:46:01.245" v="1560" actId="113"/>
          <ac:spMkLst>
            <pc:docMk/>
            <pc:sldMk cId="3940376301" sldId="264"/>
            <ac:spMk id="23" creationId="{5C172CCB-3FE3-4AC0-80EE-38CCFE4E8126}"/>
          </ac:spMkLst>
        </pc:spChg>
        <pc:spChg chg="add mod">
          <ac:chgData name="Yadav, Akshay A [COM S]" userId="4439826a-ecb3-4105-8b78-15d2d3f96128" providerId="ADAL" clId="{4D5F5793-15B1-4BD1-9432-C40EF1A9D3B4}" dt="2018-09-03T18:46:01.245" v="1560" actId="113"/>
          <ac:spMkLst>
            <pc:docMk/>
            <pc:sldMk cId="3940376301" sldId="264"/>
            <ac:spMk id="24" creationId="{D3FE320E-9AB8-4515-8537-450E3F4FAB09}"/>
          </ac:spMkLst>
        </pc:spChg>
        <pc:spChg chg="add mod">
          <ac:chgData name="Yadav, Akshay A [COM S]" userId="4439826a-ecb3-4105-8b78-15d2d3f96128" providerId="ADAL" clId="{4D5F5793-15B1-4BD1-9432-C40EF1A9D3B4}" dt="2018-09-03T18:46:01.245" v="1560" actId="113"/>
          <ac:spMkLst>
            <pc:docMk/>
            <pc:sldMk cId="3940376301" sldId="264"/>
            <ac:spMk id="25" creationId="{58D987BA-9D4A-4DF5-B2E9-B5813AEDD296}"/>
          </ac:spMkLst>
        </pc:spChg>
        <pc:spChg chg="add mod">
          <ac:chgData name="Yadav, Akshay A [COM S]" userId="4439826a-ecb3-4105-8b78-15d2d3f96128" providerId="ADAL" clId="{4D5F5793-15B1-4BD1-9432-C40EF1A9D3B4}" dt="2018-09-03T18:46:01.245" v="1560" actId="113"/>
          <ac:spMkLst>
            <pc:docMk/>
            <pc:sldMk cId="3940376301" sldId="264"/>
            <ac:spMk id="26" creationId="{BF97B6AF-7A11-42F0-889B-0B35B32BAECF}"/>
          </ac:spMkLst>
        </pc:spChg>
        <pc:spChg chg="add mod">
          <ac:chgData name="Yadav, Akshay A [COM S]" userId="4439826a-ecb3-4105-8b78-15d2d3f96128" providerId="ADAL" clId="{4D5F5793-15B1-4BD1-9432-C40EF1A9D3B4}" dt="2018-09-03T19:25:58.877" v="1594" actId="20577"/>
          <ac:spMkLst>
            <pc:docMk/>
            <pc:sldMk cId="3940376301" sldId="264"/>
            <ac:spMk id="27" creationId="{798E86DB-1981-46F0-8C8D-293E5A27F5ED}"/>
          </ac:spMkLst>
        </pc:spChg>
        <pc:spChg chg="add mod">
          <ac:chgData name="Yadav, Akshay A [COM S]" userId="4439826a-ecb3-4105-8b78-15d2d3f96128" providerId="ADAL" clId="{4D5F5793-15B1-4BD1-9432-C40EF1A9D3B4}" dt="2018-09-05T17:03:55.065" v="2565" actId="1076"/>
          <ac:spMkLst>
            <pc:docMk/>
            <pc:sldMk cId="3940376301" sldId="264"/>
            <ac:spMk id="29" creationId="{166F7124-F7FE-401F-ACB2-4E14DBABF8E1}"/>
          </ac:spMkLst>
        </pc:spChg>
        <pc:picChg chg="mod">
          <ac:chgData name="Yadav, Akshay A [COM S]" userId="4439826a-ecb3-4105-8b78-15d2d3f96128" providerId="ADAL" clId="{4D5F5793-15B1-4BD1-9432-C40EF1A9D3B4}" dt="2018-09-03T16:52:17.284" v="1337" actId="1037"/>
          <ac:picMkLst>
            <pc:docMk/>
            <pc:sldMk cId="3940376301" sldId="264"/>
            <ac:picMk id="3" creationId="{B0403910-566F-4597-9312-23E890C33953}"/>
          </ac:picMkLst>
        </pc:picChg>
      </pc:sldChg>
      <pc:sldChg chg="modSp">
        <pc:chgData name="Yadav, Akshay A [COM S]" userId="4439826a-ecb3-4105-8b78-15d2d3f96128" providerId="ADAL" clId="{4D5F5793-15B1-4BD1-9432-C40EF1A9D3B4}" dt="2018-09-05T17:05:46.618" v="2567" actId="255"/>
        <pc:sldMkLst>
          <pc:docMk/>
          <pc:sldMk cId="3839886255" sldId="269"/>
        </pc:sldMkLst>
        <pc:spChg chg="mod">
          <ac:chgData name="Yadav, Akshay A [COM S]" userId="4439826a-ecb3-4105-8b78-15d2d3f96128" providerId="ADAL" clId="{4D5F5793-15B1-4BD1-9432-C40EF1A9D3B4}" dt="2018-09-01T21:48:37.303" v="365" actId="1038"/>
          <ac:spMkLst>
            <pc:docMk/>
            <pc:sldMk cId="3839886255" sldId="269"/>
            <ac:spMk id="5" creationId="{2693A411-5F6A-4C1E-BE87-8245CD1C2EEE}"/>
          </ac:spMkLst>
        </pc:spChg>
        <pc:spChg chg="mod">
          <ac:chgData name="Yadav, Akshay A [COM S]" userId="4439826a-ecb3-4105-8b78-15d2d3f96128" providerId="ADAL" clId="{4D5F5793-15B1-4BD1-9432-C40EF1A9D3B4}" dt="2018-09-01T21:48:37.303" v="365" actId="1038"/>
          <ac:spMkLst>
            <pc:docMk/>
            <pc:sldMk cId="3839886255" sldId="269"/>
            <ac:spMk id="6" creationId="{6D58B744-C1F4-4207-A337-A1CCA535377E}"/>
          </ac:spMkLst>
        </pc:spChg>
        <pc:spChg chg="mod">
          <ac:chgData name="Yadav, Akshay A [COM S]" userId="4439826a-ecb3-4105-8b78-15d2d3f96128" providerId="ADAL" clId="{4D5F5793-15B1-4BD1-9432-C40EF1A9D3B4}" dt="2018-09-01T21:48:37.303" v="365" actId="1038"/>
          <ac:spMkLst>
            <pc:docMk/>
            <pc:sldMk cId="3839886255" sldId="269"/>
            <ac:spMk id="8" creationId="{04B896F4-4372-4B21-B34E-30DDE128F6F8}"/>
          </ac:spMkLst>
        </pc:spChg>
        <pc:spChg chg="mod">
          <ac:chgData name="Yadav, Akshay A [COM S]" userId="4439826a-ecb3-4105-8b78-15d2d3f96128" providerId="ADAL" clId="{4D5F5793-15B1-4BD1-9432-C40EF1A9D3B4}" dt="2018-09-01T21:48:37.303" v="365" actId="1038"/>
          <ac:spMkLst>
            <pc:docMk/>
            <pc:sldMk cId="3839886255" sldId="269"/>
            <ac:spMk id="9" creationId="{5955FF20-4A22-4CD8-A042-EA14647C725B}"/>
          </ac:spMkLst>
        </pc:spChg>
        <pc:spChg chg="mod">
          <ac:chgData name="Yadav, Akshay A [COM S]" userId="4439826a-ecb3-4105-8b78-15d2d3f96128" providerId="ADAL" clId="{4D5F5793-15B1-4BD1-9432-C40EF1A9D3B4}" dt="2018-09-01T21:48:37.303" v="365" actId="1038"/>
          <ac:spMkLst>
            <pc:docMk/>
            <pc:sldMk cId="3839886255" sldId="269"/>
            <ac:spMk id="12" creationId="{0178CF3A-D8B9-45A4-8749-AA8877208C1C}"/>
          </ac:spMkLst>
        </pc:spChg>
        <pc:spChg chg="mod">
          <ac:chgData name="Yadav, Akshay A [COM S]" userId="4439826a-ecb3-4105-8b78-15d2d3f96128" providerId="ADAL" clId="{4D5F5793-15B1-4BD1-9432-C40EF1A9D3B4}" dt="2018-09-01T21:48:37.303" v="365" actId="1038"/>
          <ac:spMkLst>
            <pc:docMk/>
            <pc:sldMk cId="3839886255" sldId="269"/>
            <ac:spMk id="26" creationId="{85192DD3-8881-471D-8845-030E0F0DA58B}"/>
          </ac:spMkLst>
        </pc:spChg>
        <pc:spChg chg="mod">
          <ac:chgData name="Yadav, Akshay A [COM S]" userId="4439826a-ecb3-4105-8b78-15d2d3f96128" providerId="ADAL" clId="{4D5F5793-15B1-4BD1-9432-C40EF1A9D3B4}" dt="2018-09-01T21:48:37.303" v="365" actId="1038"/>
          <ac:spMkLst>
            <pc:docMk/>
            <pc:sldMk cId="3839886255" sldId="269"/>
            <ac:spMk id="27" creationId="{09148129-2037-4F78-B7F0-DB3A7BB53E20}"/>
          </ac:spMkLst>
        </pc:spChg>
        <pc:spChg chg="mod">
          <ac:chgData name="Yadav, Akshay A [COM S]" userId="4439826a-ecb3-4105-8b78-15d2d3f96128" providerId="ADAL" clId="{4D5F5793-15B1-4BD1-9432-C40EF1A9D3B4}" dt="2018-09-01T21:48:37.303" v="365" actId="1038"/>
          <ac:spMkLst>
            <pc:docMk/>
            <pc:sldMk cId="3839886255" sldId="269"/>
            <ac:spMk id="29" creationId="{2A9A5410-9526-4994-8A6E-A105550D2214}"/>
          </ac:spMkLst>
        </pc:spChg>
        <pc:spChg chg="mod">
          <ac:chgData name="Yadav, Akshay A [COM S]" userId="4439826a-ecb3-4105-8b78-15d2d3f96128" providerId="ADAL" clId="{4D5F5793-15B1-4BD1-9432-C40EF1A9D3B4}" dt="2018-09-01T21:48:37.303" v="365" actId="1038"/>
          <ac:spMkLst>
            <pc:docMk/>
            <pc:sldMk cId="3839886255" sldId="269"/>
            <ac:spMk id="30" creationId="{9E380C48-CE54-47D1-9A25-8698A07D60F8}"/>
          </ac:spMkLst>
        </pc:spChg>
        <pc:spChg chg="mod">
          <ac:chgData name="Yadav, Akshay A [COM S]" userId="4439826a-ecb3-4105-8b78-15d2d3f96128" providerId="ADAL" clId="{4D5F5793-15B1-4BD1-9432-C40EF1A9D3B4}" dt="2018-09-01T21:48:37.303" v="365" actId="1038"/>
          <ac:spMkLst>
            <pc:docMk/>
            <pc:sldMk cId="3839886255" sldId="269"/>
            <ac:spMk id="31" creationId="{8A655CCD-3FF1-4D31-8A00-05348BC5B5E8}"/>
          </ac:spMkLst>
        </pc:spChg>
        <pc:spChg chg="mod">
          <ac:chgData name="Yadav, Akshay A [COM S]" userId="4439826a-ecb3-4105-8b78-15d2d3f96128" providerId="ADAL" clId="{4D5F5793-15B1-4BD1-9432-C40EF1A9D3B4}" dt="2018-09-01T21:48:37.303" v="365" actId="1038"/>
          <ac:spMkLst>
            <pc:docMk/>
            <pc:sldMk cId="3839886255" sldId="269"/>
            <ac:spMk id="32" creationId="{918CE481-1832-4E14-8F1F-C57A5C5E61B0}"/>
          </ac:spMkLst>
        </pc:spChg>
        <pc:spChg chg="mod">
          <ac:chgData name="Yadav, Akshay A [COM S]" userId="4439826a-ecb3-4105-8b78-15d2d3f96128" providerId="ADAL" clId="{4D5F5793-15B1-4BD1-9432-C40EF1A9D3B4}" dt="2018-09-01T21:48:37.303" v="365" actId="1038"/>
          <ac:spMkLst>
            <pc:docMk/>
            <pc:sldMk cId="3839886255" sldId="269"/>
            <ac:spMk id="33" creationId="{530A27BD-74DB-4E49-8842-30859146C9E5}"/>
          </ac:spMkLst>
        </pc:spChg>
        <pc:spChg chg="mod">
          <ac:chgData name="Yadav, Akshay A [COM S]" userId="4439826a-ecb3-4105-8b78-15d2d3f96128" providerId="ADAL" clId="{4D5F5793-15B1-4BD1-9432-C40EF1A9D3B4}" dt="2018-09-01T21:48:37.303" v="365" actId="1038"/>
          <ac:spMkLst>
            <pc:docMk/>
            <pc:sldMk cId="3839886255" sldId="269"/>
            <ac:spMk id="38" creationId="{2A416624-43A3-46D6-880A-BC1B02DE4201}"/>
          </ac:spMkLst>
        </pc:spChg>
        <pc:spChg chg="mod">
          <ac:chgData name="Yadav, Akshay A [COM S]" userId="4439826a-ecb3-4105-8b78-15d2d3f96128" providerId="ADAL" clId="{4D5F5793-15B1-4BD1-9432-C40EF1A9D3B4}" dt="2018-09-05T17:05:46.618" v="2567" actId="255"/>
          <ac:spMkLst>
            <pc:docMk/>
            <pc:sldMk cId="3839886255" sldId="269"/>
            <ac:spMk id="42" creationId="{29DF637C-E230-4CE7-9DF5-79DE573F2296}"/>
          </ac:spMkLst>
        </pc:spChg>
        <pc:cxnChg chg="mod">
          <ac:chgData name="Yadav, Akshay A [COM S]" userId="4439826a-ecb3-4105-8b78-15d2d3f96128" providerId="ADAL" clId="{4D5F5793-15B1-4BD1-9432-C40EF1A9D3B4}" dt="2018-09-01T21:48:37.303" v="365" actId="1038"/>
          <ac:cxnSpMkLst>
            <pc:docMk/>
            <pc:sldMk cId="3839886255" sldId="269"/>
            <ac:cxnSpMk id="2" creationId="{B8886170-34FF-4E7C-8DE2-BD3427B92559}"/>
          </ac:cxnSpMkLst>
        </pc:cxnChg>
        <pc:cxnChg chg="mod">
          <ac:chgData name="Yadav, Akshay A [COM S]" userId="4439826a-ecb3-4105-8b78-15d2d3f96128" providerId="ADAL" clId="{4D5F5793-15B1-4BD1-9432-C40EF1A9D3B4}" dt="2018-09-01T21:48:37.303" v="365" actId="1038"/>
          <ac:cxnSpMkLst>
            <pc:docMk/>
            <pc:sldMk cId="3839886255" sldId="269"/>
            <ac:cxnSpMk id="3" creationId="{54CCC33C-81F0-4865-AFE7-27F377942221}"/>
          </ac:cxnSpMkLst>
        </pc:cxnChg>
        <pc:cxnChg chg="mod">
          <ac:chgData name="Yadav, Akshay A [COM S]" userId="4439826a-ecb3-4105-8b78-15d2d3f96128" providerId="ADAL" clId="{4D5F5793-15B1-4BD1-9432-C40EF1A9D3B4}" dt="2018-09-01T21:48:37.303" v="365" actId="1038"/>
          <ac:cxnSpMkLst>
            <pc:docMk/>
            <pc:sldMk cId="3839886255" sldId="269"/>
            <ac:cxnSpMk id="13" creationId="{D2926293-F339-4BBA-A432-C766E539AC15}"/>
          </ac:cxnSpMkLst>
        </pc:cxnChg>
        <pc:cxnChg chg="mod">
          <ac:chgData name="Yadav, Akshay A [COM S]" userId="4439826a-ecb3-4105-8b78-15d2d3f96128" providerId="ADAL" clId="{4D5F5793-15B1-4BD1-9432-C40EF1A9D3B4}" dt="2018-09-01T21:48:37.303" v="365" actId="1038"/>
          <ac:cxnSpMkLst>
            <pc:docMk/>
            <pc:sldMk cId="3839886255" sldId="269"/>
            <ac:cxnSpMk id="14" creationId="{B1B0E339-FDC5-4389-8E16-E6B334620B3B}"/>
          </ac:cxnSpMkLst>
        </pc:cxnChg>
        <pc:cxnChg chg="mod">
          <ac:chgData name="Yadav, Akshay A [COM S]" userId="4439826a-ecb3-4105-8b78-15d2d3f96128" providerId="ADAL" clId="{4D5F5793-15B1-4BD1-9432-C40EF1A9D3B4}" dt="2018-09-01T21:48:37.303" v="365" actId="1038"/>
          <ac:cxnSpMkLst>
            <pc:docMk/>
            <pc:sldMk cId="3839886255" sldId="269"/>
            <ac:cxnSpMk id="15" creationId="{804997C0-6AE9-43C4-98A8-A1221E7B2969}"/>
          </ac:cxnSpMkLst>
        </pc:cxnChg>
        <pc:cxnChg chg="mod">
          <ac:chgData name="Yadav, Akshay A [COM S]" userId="4439826a-ecb3-4105-8b78-15d2d3f96128" providerId="ADAL" clId="{4D5F5793-15B1-4BD1-9432-C40EF1A9D3B4}" dt="2018-09-01T21:48:37.303" v="365" actId="1038"/>
          <ac:cxnSpMkLst>
            <pc:docMk/>
            <pc:sldMk cId="3839886255" sldId="269"/>
            <ac:cxnSpMk id="16" creationId="{D230B1FE-DF3A-47C8-9634-3F5583924E83}"/>
          </ac:cxnSpMkLst>
        </pc:cxnChg>
        <pc:cxnChg chg="mod">
          <ac:chgData name="Yadav, Akshay A [COM S]" userId="4439826a-ecb3-4105-8b78-15d2d3f96128" providerId="ADAL" clId="{4D5F5793-15B1-4BD1-9432-C40EF1A9D3B4}" dt="2018-09-01T21:48:37.303" v="365" actId="1038"/>
          <ac:cxnSpMkLst>
            <pc:docMk/>
            <pc:sldMk cId="3839886255" sldId="269"/>
            <ac:cxnSpMk id="17" creationId="{354D5E8E-F5E2-4B5C-9524-73B9DC9F4A1A}"/>
          </ac:cxnSpMkLst>
        </pc:cxnChg>
        <pc:cxnChg chg="mod">
          <ac:chgData name="Yadav, Akshay A [COM S]" userId="4439826a-ecb3-4105-8b78-15d2d3f96128" providerId="ADAL" clId="{4D5F5793-15B1-4BD1-9432-C40EF1A9D3B4}" dt="2018-09-01T21:48:37.303" v="365" actId="1038"/>
          <ac:cxnSpMkLst>
            <pc:docMk/>
            <pc:sldMk cId="3839886255" sldId="269"/>
            <ac:cxnSpMk id="18" creationId="{DB292C3E-5F1B-405E-8A13-583F7522A6C7}"/>
          </ac:cxnSpMkLst>
        </pc:cxnChg>
        <pc:cxnChg chg="mod">
          <ac:chgData name="Yadav, Akshay A [COM S]" userId="4439826a-ecb3-4105-8b78-15d2d3f96128" providerId="ADAL" clId="{4D5F5793-15B1-4BD1-9432-C40EF1A9D3B4}" dt="2018-09-01T21:48:37.303" v="365" actId="1038"/>
          <ac:cxnSpMkLst>
            <pc:docMk/>
            <pc:sldMk cId="3839886255" sldId="269"/>
            <ac:cxnSpMk id="20" creationId="{6A7846AC-C93C-47F9-A314-C9D60ED9387C}"/>
          </ac:cxnSpMkLst>
        </pc:cxnChg>
        <pc:cxnChg chg="mod">
          <ac:chgData name="Yadav, Akshay A [COM S]" userId="4439826a-ecb3-4105-8b78-15d2d3f96128" providerId="ADAL" clId="{4D5F5793-15B1-4BD1-9432-C40EF1A9D3B4}" dt="2018-09-01T21:48:37.303" v="365" actId="1038"/>
          <ac:cxnSpMkLst>
            <pc:docMk/>
            <pc:sldMk cId="3839886255" sldId="269"/>
            <ac:cxnSpMk id="21" creationId="{C52CCC00-0CDD-4755-95B5-C8E3AC0169BE}"/>
          </ac:cxnSpMkLst>
        </pc:cxnChg>
        <pc:cxnChg chg="mod">
          <ac:chgData name="Yadav, Akshay A [COM S]" userId="4439826a-ecb3-4105-8b78-15d2d3f96128" providerId="ADAL" clId="{4D5F5793-15B1-4BD1-9432-C40EF1A9D3B4}" dt="2018-09-01T21:48:37.303" v="365" actId="1038"/>
          <ac:cxnSpMkLst>
            <pc:docMk/>
            <pc:sldMk cId="3839886255" sldId="269"/>
            <ac:cxnSpMk id="22" creationId="{93D0FC90-429A-4009-BEC8-67CE296E9E8E}"/>
          </ac:cxnSpMkLst>
        </pc:cxnChg>
        <pc:cxnChg chg="mod">
          <ac:chgData name="Yadav, Akshay A [COM S]" userId="4439826a-ecb3-4105-8b78-15d2d3f96128" providerId="ADAL" clId="{4D5F5793-15B1-4BD1-9432-C40EF1A9D3B4}" dt="2018-09-01T21:48:37.303" v="365" actId="1038"/>
          <ac:cxnSpMkLst>
            <pc:docMk/>
            <pc:sldMk cId="3839886255" sldId="269"/>
            <ac:cxnSpMk id="23" creationId="{8822B3CD-F412-4804-9BE2-7BF7805999A5}"/>
          </ac:cxnSpMkLst>
        </pc:cxnChg>
        <pc:cxnChg chg="mod">
          <ac:chgData name="Yadav, Akshay A [COM S]" userId="4439826a-ecb3-4105-8b78-15d2d3f96128" providerId="ADAL" clId="{4D5F5793-15B1-4BD1-9432-C40EF1A9D3B4}" dt="2018-09-01T21:48:37.303" v="365" actId="1038"/>
          <ac:cxnSpMkLst>
            <pc:docMk/>
            <pc:sldMk cId="3839886255" sldId="269"/>
            <ac:cxnSpMk id="24" creationId="{BD5B17C4-39A8-4AE2-999A-B03FB2DF8D85}"/>
          </ac:cxnSpMkLst>
        </pc:cxnChg>
        <pc:cxnChg chg="mod">
          <ac:chgData name="Yadav, Akshay A [COM S]" userId="4439826a-ecb3-4105-8b78-15d2d3f96128" providerId="ADAL" clId="{4D5F5793-15B1-4BD1-9432-C40EF1A9D3B4}" dt="2018-09-01T21:48:37.303" v="365" actId="1038"/>
          <ac:cxnSpMkLst>
            <pc:docMk/>
            <pc:sldMk cId="3839886255" sldId="269"/>
            <ac:cxnSpMk id="25" creationId="{1806587D-0216-4E63-9178-D9C42CCBF38A}"/>
          </ac:cxnSpMkLst>
        </pc:cxnChg>
        <pc:cxnChg chg="mod">
          <ac:chgData name="Yadav, Akshay A [COM S]" userId="4439826a-ecb3-4105-8b78-15d2d3f96128" providerId="ADAL" clId="{4D5F5793-15B1-4BD1-9432-C40EF1A9D3B4}" dt="2018-09-01T21:48:37.303" v="365" actId="1038"/>
          <ac:cxnSpMkLst>
            <pc:docMk/>
            <pc:sldMk cId="3839886255" sldId="269"/>
            <ac:cxnSpMk id="28" creationId="{E59F4DEF-5E6F-49DF-84CE-C0BD77DE1E6F}"/>
          </ac:cxnSpMkLst>
        </pc:cxnChg>
        <pc:cxnChg chg="mod">
          <ac:chgData name="Yadav, Akshay A [COM S]" userId="4439826a-ecb3-4105-8b78-15d2d3f96128" providerId="ADAL" clId="{4D5F5793-15B1-4BD1-9432-C40EF1A9D3B4}" dt="2018-09-01T21:48:37.303" v="365" actId="1038"/>
          <ac:cxnSpMkLst>
            <pc:docMk/>
            <pc:sldMk cId="3839886255" sldId="269"/>
            <ac:cxnSpMk id="34" creationId="{6D14BF25-F887-4704-8F4B-8FFD67586BC5}"/>
          </ac:cxnSpMkLst>
        </pc:cxnChg>
        <pc:cxnChg chg="mod">
          <ac:chgData name="Yadav, Akshay A [COM S]" userId="4439826a-ecb3-4105-8b78-15d2d3f96128" providerId="ADAL" clId="{4D5F5793-15B1-4BD1-9432-C40EF1A9D3B4}" dt="2018-09-01T21:48:37.303" v="365" actId="1038"/>
          <ac:cxnSpMkLst>
            <pc:docMk/>
            <pc:sldMk cId="3839886255" sldId="269"/>
            <ac:cxnSpMk id="35" creationId="{2F80E26D-F507-4C4A-B2B9-BE1351D9BDFE}"/>
          </ac:cxnSpMkLst>
        </pc:cxnChg>
        <pc:cxnChg chg="mod">
          <ac:chgData name="Yadav, Akshay A [COM S]" userId="4439826a-ecb3-4105-8b78-15d2d3f96128" providerId="ADAL" clId="{4D5F5793-15B1-4BD1-9432-C40EF1A9D3B4}" dt="2018-09-01T21:48:37.303" v="365" actId="1038"/>
          <ac:cxnSpMkLst>
            <pc:docMk/>
            <pc:sldMk cId="3839886255" sldId="269"/>
            <ac:cxnSpMk id="36" creationId="{0B82E82C-47D5-4D57-A136-68EC40ADAB40}"/>
          </ac:cxnSpMkLst>
        </pc:cxnChg>
        <pc:cxnChg chg="mod">
          <ac:chgData name="Yadav, Akshay A [COM S]" userId="4439826a-ecb3-4105-8b78-15d2d3f96128" providerId="ADAL" clId="{4D5F5793-15B1-4BD1-9432-C40EF1A9D3B4}" dt="2018-09-01T21:48:37.303" v="365" actId="1038"/>
          <ac:cxnSpMkLst>
            <pc:docMk/>
            <pc:sldMk cId="3839886255" sldId="269"/>
            <ac:cxnSpMk id="37" creationId="{2B54B070-0A3C-463A-92C1-874F4DEDC1D4}"/>
          </ac:cxnSpMkLst>
        </pc:cxnChg>
        <pc:cxnChg chg="mod">
          <ac:chgData name="Yadav, Akshay A [COM S]" userId="4439826a-ecb3-4105-8b78-15d2d3f96128" providerId="ADAL" clId="{4D5F5793-15B1-4BD1-9432-C40EF1A9D3B4}" dt="2018-09-01T21:48:37.303" v="365" actId="1038"/>
          <ac:cxnSpMkLst>
            <pc:docMk/>
            <pc:sldMk cId="3839886255" sldId="269"/>
            <ac:cxnSpMk id="39" creationId="{9259FBC6-CFC9-45C8-ADF7-9B20304058E7}"/>
          </ac:cxnSpMkLst>
        </pc:cxnChg>
      </pc:sldChg>
      <pc:sldChg chg="modSp">
        <pc:chgData name="Yadav, Akshay A [COM S]" userId="4439826a-ecb3-4105-8b78-15d2d3f96128" providerId="ADAL" clId="{4D5F5793-15B1-4BD1-9432-C40EF1A9D3B4}" dt="2018-08-22T03:43:01.092" v="146" actId="20577"/>
        <pc:sldMkLst>
          <pc:docMk/>
          <pc:sldMk cId="3582132157" sldId="270"/>
        </pc:sldMkLst>
        <pc:spChg chg="mod">
          <ac:chgData name="Yadav, Akshay A [COM S]" userId="4439826a-ecb3-4105-8b78-15d2d3f96128" providerId="ADAL" clId="{4D5F5793-15B1-4BD1-9432-C40EF1A9D3B4}" dt="2018-08-22T03:43:01.092" v="146" actId="20577"/>
          <ac:spMkLst>
            <pc:docMk/>
            <pc:sldMk cId="3582132157" sldId="270"/>
            <ac:spMk id="15" creationId="{9E279280-36C7-40FB-8624-D92A4D23A83B}"/>
          </ac:spMkLst>
        </pc:spChg>
      </pc:sldChg>
      <pc:sldChg chg="modSp">
        <pc:chgData name="Yadav, Akshay A [COM S]" userId="4439826a-ecb3-4105-8b78-15d2d3f96128" providerId="ADAL" clId="{4D5F5793-15B1-4BD1-9432-C40EF1A9D3B4}" dt="2018-09-03T18:44:30.478" v="1559" actId="14100"/>
        <pc:sldMkLst>
          <pc:docMk/>
          <pc:sldMk cId="2953096247" sldId="272"/>
        </pc:sldMkLst>
        <pc:spChg chg="mod">
          <ac:chgData name="Yadav, Akshay A [COM S]" userId="4439826a-ecb3-4105-8b78-15d2d3f96128" providerId="ADAL" clId="{4D5F5793-15B1-4BD1-9432-C40EF1A9D3B4}" dt="2018-09-03T18:44:30.478" v="1559" actId="14100"/>
          <ac:spMkLst>
            <pc:docMk/>
            <pc:sldMk cId="2953096247" sldId="272"/>
            <ac:spMk id="33" creationId="{E09B7F74-EFFE-4B64-A861-4D71B660D32C}"/>
          </ac:spMkLst>
        </pc:spChg>
        <pc:graphicFrameChg chg="modGraphic">
          <ac:chgData name="Yadav, Akshay A [COM S]" userId="4439826a-ecb3-4105-8b78-15d2d3f96128" providerId="ADAL" clId="{4D5F5793-15B1-4BD1-9432-C40EF1A9D3B4}" dt="2018-09-03T18:44:18.050" v="1558" actId="14734"/>
          <ac:graphicFrameMkLst>
            <pc:docMk/>
            <pc:sldMk cId="2953096247" sldId="272"/>
            <ac:graphicFrameMk id="2" creationId="{CAB1E815-6FAF-4C80-BAD2-3B9F7D777A3F}"/>
          </ac:graphicFrameMkLst>
        </pc:graphicFrameChg>
      </pc:sldChg>
      <pc:sldChg chg="modSp">
        <pc:chgData name="Yadav, Akshay A [COM S]" userId="4439826a-ecb3-4105-8b78-15d2d3f96128" providerId="ADAL" clId="{4D5F5793-15B1-4BD1-9432-C40EF1A9D3B4}" dt="2018-08-22T04:33:11.824" v="159" actId="20577"/>
        <pc:sldMkLst>
          <pc:docMk/>
          <pc:sldMk cId="1299762788" sldId="274"/>
        </pc:sldMkLst>
        <pc:spChg chg="mod">
          <ac:chgData name="Yadav, Akshay A [COM S]" userId="4439826a-ecb3-4105-8b78-15d2d3f96128" providerId="ADAL" clId="{4D5F5793-15B1-4BD1-9432-C40EF1A9D3B4}" dt="2018-08-22T04:33:11.824" v="159" actId="20577"/>
          <ac:spMkLst>
            <pc:docMk/>
            <pc:sldMk cId="1299762788" sldId="274"/>
            <ac:spMk id="7" creationId="{5745475E-F022-400F-9676-231F4F94FB67}"/>
          </ac:spMkLst>
        </pc:spChg>
      </pc:sldChg>
      <pc:sldChg chg="modSp">
        <pc:chgData name="Yadav, Akshay A [COM S]" userId="4439826a-ecb3-4105-8b78-15d2d3f96128" providerId="ADAL" clId="{4D5F5793-15B1-4BD1-9432-C40EF1A9D3B4}" dt="2018-09-05T16:42:26.754" v="1811" actId="1038"/>
        <pc:sldMkLst>
          <pc:docMk/>
          <pc:sldMk cId="1149066509" sldId="275"/>
        </pc:sldMkLst>
        <pc:spChg chg="mod">
          <ac:chgData name="Yadav, Akshay A [COM S]" userId="4439826a-ecb3-4105-8b78-15d2d3f96128" providerId="ADAL" clId="{4D5F5793-15B1-4BD1-9432-C40EF1A9D3B4}" dt="2018-09-05T16:42:26.754" v="1811" actId="1038"/>
          <ac:spMkLst>
            <pc:docMk/>
            <pc:sldMk cId="1149066509" sldId="275"/>
            <ac:spMk id="6" creationId="{691F5E4F-33BA-41A6-9E12-BC5BA99E2133}"/>
          </ac:spMkLst>
        </pc:spChg>
      </pc:sldChg>
      <pc:sldChg chg="modSp">
        <pc:chgData name="Yadav, Akshay A [COM S]" userId="4439826a-ecb3-4105-8b78-15d2d3f96128" providerId="ADAL" clId="{4D5F5793-15B1-4BD1-9432-C40EF1A9D3B4}" dt="2018-09-05T16:55:53.439" v="2537" actId="20577"/>
        <pc:sldMkLst>
          <pc:docMk/>
          <pc:sldMk cId="351738794" sldId="277"/>
        </pc:sldMkLst>
        <pc:spChg chg="mod">
          <ac:chgData name="Yadav, Akshay A [COM S]" userId="4439826a-ecb3-4105-8b78-15d2d3f96128" providerId="ADAL" clId="{4D5F5793-15B1-4BD1-9432-C40EF1A9D3B4}" dt="2018-09-05T16:55:53.439" v="2537" actId="20577"/>
          <ac:spMkLst>
            <pc:docMk/>
            <pc:sldMk cId="351738794" sldId="277"/>
            <ac:spMk id="3" creationId="{B2A50732-2849-4A9D-92F9-19D4303145D5}"/>
          </ac:spMkLst>
        </pc:spChg>
      </pc:sldChg>
      <pc:sldChg chg="modSp">
        <pc:chgData name="Yadav, Akshay A [COM S]" userId="4439826a-ecb3-4105-8b78-15d2d3f96128" providerId="ADAL" clId="{4D5F5793-15B1-4BD1-9432-C40EF1A9D3B4}" dt="2018-08-22T04:34:28.158" v="166" actId="20577"/>
        <pc:sldMkLst>
          <pc:docMk/>
          <pc:sldMk cId="484259639" sldId="281"/>
        </pc:sldMkLst>
        <pc:spChg chg="mod">
          <ac:chgData name="Yadav, Akshay A [COM S]" userId="4439826a-ecb3-4105-8b78-15d2d3f96128" providerId="ADAL" clId="{4D5F5793-15B1-4BD1-9432-C40EF1A9D3B4}" dt="2018-08-22T04:34:28.158" v="166" actId="20577"/>
          <ac:spMkLst>
            <pc:docMk/>
            <pc:sldMk cId="484259639" sldId="281"/>
            <ac:spMk id="3" creationId="{C33D4D72-531E-487F-A4C1-B7B2A6C2A4F9}"/>
          </ac:spMkLst>
        </pc:spChg>
      </pc:sldChg>
      <pc:sldChg chg="modSp">
        <pc:chgData name="Yadav, Akshay A [COM S]" userId="4439826a-ecb3-4105-8b78-15d2d3f96128" providerId="ADAL" clId="{4D5F5793-15B1-4BD1-9432-C40EF1A9D3B4}" dt="2018-09-01T21:45:53.222" v="226" actId="27636"/>
        <pc:sldMkLst>
          <pc:docMk/>
          <pc:sldMk cId="1033243030" sldId="282"/>
        </pc:sldMkLst>
        <pc:spChg chg="mod">
          <ac:chgData name="Yadav, Akshay A [COM S]" userId="4439826a-ecb3-4105-8b78-15d2d3f96128" providerId="ADAL" clId="{4D5F5793-15B1-4BD1-9432-C40EF1A9D3B4}" dt="2018-09-01T21:45:53.222" v="226" actId="27636"/>
          <ac:spMkLst>
            <pc:docMk/>
            <pc:sldMk cId="1033243030" sldId="282"/>
            <ac:spMk id="3" creationId="{8A4EBBDE-69ED-4F04-805B-AC3A1166B8F2}"/>
          </ac:spMkLst>
        </pc:spChg>
      </pc:sldChg>
      <pc:sldChg chg="modSp">
        <pc:chgData name="Yadav, Akshay A [COM S]" userId="4439826a-ecb3-4105-8b78-15d2d3f96128" providerId="ADAL" clId="{4D5F5793-15B1-4BD1-9432-C40EF1A9D3B4}" dt="2018-09-05T20:29:52.637" v="2632" actId="20577"/>
        <pc:sldMkLst>
          <pc:docMk/>
          <pc:sldMk cId="956574845" sldId="287"/>
        </pc:sldMkLst>
        <pc:spChg chg="mod">
          <ac:chgData name="Yadav, Akshay A [COM S]" userId="4439826a-ecb3-4105-8b78-15d2d3f96128" providerId="ADAL" clId="{4D5F5793-15B1-4BD1-9432-C40EF1A9D3B4}" dt="2018-09-05T20:29:52.637" v="2632" actId="20577"/>
          <ac:spMkLst>
            <pc:docMk/>
            <pc:sldMk cId="956574845" sldId="287"/>
            <ac:spMk id="3" creationId="{8A4EBBDE-69ED-4F04-805B-AC3A1166B8F2}"/>
          </ac:spMkLst>
        </pc:spChg>
      </pc:sldChg>
      <pc:sldChg chg="modSp">
        <pc:chgData name="Yadav, Akshay A [COM S]" userId="4439826a-ecb3-4105-8b78-15d2d3f96128" providerId="ADAL" clId="{4D5F5793-15B1-4BD1-9432-C40EF1A9D3B4}" dt="2018-09-05T20:33:36.705" v="2661" actId="20577"/>
        <pc:sldMkLst>
          <pc:docMk/>
          <pc:sldMk cId="1152894659" sldId="288"/>
        </pc:sldMkLst>
        <pc:spChg chg="mod">
          <ac:chgData name="Yadav, Akshay A [COM S]" userId="4439826a-ecb3-4105-8b78-15d2d3f96128" providerId="ADAL" clId="{4D5F5793-15B1-4BD1-9432-C40EF1A9D3B4}" dt="2018-09-05T20:33:36.705" v="2661" actId="20577"/>
          <ac:spMkLst>
            <pc:docMk/>
            <pc:sldMk cId="1152894659" sldId="288"/>
            <ac:spMk id="3" creationId="{7DF3A98A-0BE5-459D-96B1-23BDA054981B}"/>
          </ac:spMkLst>
        </pc:spChg>
      </pc:sldChg>
      <pc:sldChg chg="addSp delSp modSp">
        <pc:chgData name="Yadav, Akshay A [COM S]" userId="4439826a-ecb3-4105-8b78-15d2d3f96128" providerId="ADAL" clId="{4D5F5793-15B1-4BD1-9432-C40EF1A9D3B4}" dt="2018-09-01T21:58:24.019" v="442" actId="14100"/>
        <pc:sldMkLst>
          <pc:docMk/>
          <pc:sldMk cId="2301694765" sldId="290"/>
        </pc:sldMkLst>
        <pc:spChg chg="mod">
          <ac:chgData name="Yadav, Akshay A [COM S]" userId="4439826a-ecb3-4105-8b78-15d2d3f96128" providerId="ADAL" clId="{4D5F5793-15B1-4BD1-9432-C40EF1A9D3B4}" dt="2018-09-01T21:58:24.019" v="442" actId="14100"/>
          <ac:spMkLst>
            <pc:docMk/>
            <pc:sldMk cId="2301694765" sldId="290"/>
            <ac:spMk id="2" creationId="{CBAA7989-0FF7-4E54-B4AD-BCF88153C5F9}"/>
          </ac:spMkLst>
        </pc:spChg>
        <pc:spChg chg="add mod">
          <ac:chgData name="Yadav, Akshay A [COM S]" userId="4439826a-ecb3-4105-8b78-15d2d3f96128" providerId="ADAL" clId="{4D5F5793-15B1-4BD1-9432-C40EF1A9D3B4}" dt="2018-09-01T21:53:05.865" v="398" actId="1076"/>
          <ac:spMkLst>
            <pc:docMk/>
            <pc:sldMk cId="2301694765" sldId="290"/>
            <ac:spMk id="3" creationId="{E8328018-6458-43D1-B8EB-EB64C758D72C}"/>
          </ac:spMkLst>
        </pc:spChg>
        <pc:spChg chg="mod">
          <ac:chgData name="Yadav, Akshay A [COM S]" userId="4439826a-ecb3-4105-8b78-15d2d3f96128" providerId="ADAL" clId="{4D5F5793-15B1-4BD1-9432-C40EF1A9D3B4}" dt="2018-09-01T21:56:12.567" v="407" actId="122"/>
          <ac:spMkLst>
            <pc:docMk/>
            <pc:sldMk cId="2301694765" sldId="290"/>
            <ac:spMk id="4" creationId="{07B9C70E-DCBB-4A47-A99E-19A7E2BD1EBC}"/>
          </ac:spMkLst>
        </pc:spChg>
        <pc:spChg chg="del mod">
          <ac:chgData name="Yadav, Akshay A [COM S]" userId="4439826a-ecb3-4105-8b78-15d2d3f96128" providerId="ADAL" clId="{4D5F5793-15B1-4BD1-9432-C40EF1A9D3B4}" dt="2018-09-01T21:52:58.470" v="396" actId="478"/>
          <ac:spMkLst>
            <pc:docMk/>
            <pc:sldMk cId="2301694765" sldId="290"/>
            <ac:spMk id="6" creationId="{EE65362F-FD15-4D69-93D1-701C35C9B4EA}"/>
          </ac:spMkLst>
        </pc:spChg>
        <pc:spChg chg="mod">
          <ac:chgData name="Yadav, Akshay A [COM S]" userId="4439826a-ecb3-4105-8b78-15d2d3f96128" providerId="ADAL" clId="{4D5F5793-15B1-4BD1-9432-C40EF1A9D3B4}" dt="2018-09-01T21:56:12.567" v="407" actId="122"/>
          <ac:spMkLst>
            <pc:docMk/>
            <pc:sldMk cId="2301694765" sldId="290"/>
            <ac:spMk id="11" creationId="{9EFB4604-B5AB-4F7B-9DAB-509EE0C261AB}"/>
          </ac:spMkLst>
        </pc:spChg>
        <pc:spChg chg="mod">
          <ac:chgData name="Yadav, Akshay A [COM S]" userId="4439826a-ecb3-4105-8b78-15d2d3f96128" providerId="ADAL" clId="{4D5F5793-15B1-4BD1-9432-C40EF1A9D3B4}" dt="2018-09-01T21:56:12.567" v="407" actId="122"/>
          <ac:spMkLst>
            <pc:docMk/>
            <pc:sldMk cId="2301694765" sldId="290"/>
            <ac:spMk id="12" creationId="{132A0E30-4B5F-446E-82B4-45418858E5CA}"/>
          </ac:spMkLst>
        </pc:spChg>
        <pc:spChg chg="mod">
          <ac:chgData name="Yadav, Akshay A [COM S]" userId="4439826a-ecb3-4105-8b78-15d2d3f96128" providerId="ADAL" clId="{4D5F5793-15B1-4BD1-9432-C40EF1A9D3B4}" dt="2018-09-01T21:56:59.498" v="426" actId="1038"/>
          <ac:spMkLst>
            <pc:docMk/>
            <pc:sldMk cId="2301694765" sldId="290"/>
            <ac:spMk id="13" creationId="{9DF059A0-F08B-46D2-8FBA-0FC4B4D8148F}"/>
          </ac:spMkLst>
        </pc:spChg>
        <pc:spChg chg="mod">
          <ac:chgData name="Yadav, Akshay A [COM S]" userId="4439826a-ecb3-4105-8b78-15d2d3f96128" providerId="ADAL" clId="{4D5F5793-15B1-4BD1-9432-C40EF1A9D3B4}" dt="2018-09-01T21:56:59.498" v="426" actId="1038"/>
          <ac:spMkLst>
            <pc:docMk/>
            <pc:sldMk cId="2301694765" sldId="290"/>
            <ac:spMk id="14" creationId="{40918BB1-FD31-4326-99D9-D9E22712343E}"/>
          </ac:spMkLst>
        </pc:spChg>
        <pc:spChg chg="mod">
          <ac:chgData name="Yadav, Akshay A [COM S]" userId="4439826a-ecb3-4105-8b78-15d2d3f96128" providerId="ADAL" clId="{4D5F5793-15B1-4BD1-9432-C40EF1A9D3B4}" dt="2018-09-01T21:56:59.498" v="426" actId="1038"/>
          <ac:spMkLst>
            <pc:docMk/>
            <pc:sldMk cId="2301694765" sldId="290"/>
            <ac:spMk id="15" creationId="{B0F1B93F-8B37-4AD4-928F-81EF55AADC8D}"/>
          </ac:spMkLst>
        </pc:spChg>
        <pc:spChg chg="mod">
          <ac:chgData name="Yadav, Akshay A [COM S]" userId="4439826a-ecb3-4105-8b78-15d2d3f96128" providerId="ADAL" clId="{4D5F5793-15B1-4BD1-9432-C40EF1A9D3B4}" dt="2018-09-01T21:56:59.498" v="426" actId="1038"/>
          <ac:spMkLst>
            <pc:docMk/>
            <pc:sldMk cId="2301694765" sldId="290"/>
            <ac:spMk id="16" creationId="{1DE32B53-6EB5-4B97-9526-A450AF6C9102}"/>
          </ac:spMkLst>
        </pc:spChg>
        <pc:spChg chg="mod">
          <ac:chgData name="Yadav, Akshay A [COM S]" userId="4439826a-ecb3-4105-8b78-15d2d3f96128" providerId="ADAL" clId="{4D5F5793-15B1-4BD1-9432-C40EF1A9D3B4}" dt="2018-09-01T21:56:12.567" v="407" actId="122"/>
          <ac:spMkLst>
            <pc:docMk/>
            <pc:sldMk cId="2301694765" sldId="290"/>
            <ac:spMk id="17" creationId="{EC2413A5-70A0-4470-9F81-A3BD05236223}"/>
          </ac:spMkLst>
        </pc:spChg>
      </pc:sldChg>
      <pc:sldChg chg="modSp">
        <pc:chgData name="Yadav, Akshay A [COM S]" userId="4439826a-ecb3-4105-8b78-15d2d3f96128" providerId="ADAL" clId="{4D5F5793-15B1-4BD1-9432-C40EF1A9D3B4}" dt="2018-09-01T21:59:03.296" v="466" actId="1038"/>
        <pc:sldMkLst>
          <pc:docMk/>
          <pc:sldMk cId="88785776" sldId="291"/>
        </pc:sldMkLst>
        <pc:spChg chg="mod">
          <ac:chgData name="Yadav, Akshay A [COM S]" userId="4439826a-ecb3-4105-8b78-15d2d3f96128" providerId="ADAL" clId="{4D5F5793-15B1-4BD1-9432-C40EF1A9D3B4}" dt="2018-08-22T04:41:30.308" v="201" actId="20577"/>
          <ac:spMkLst>
            <pc:docMk/>
            <pc:sldMk cId="88785776" sldId="291"/>
            <ac:spMk id="3" creationId="{212D95C1-A52C-42B0-8B01-285706741D6E}"/>
          </ac:spMkLst>
        </pc:spChg>
        <pc:spChg chg="mod">
          <ac:chgData name="Yadav, Akshay A [COM S]" userId="4439826a-ecb3-4105-8b78-15d2d3f96128" providerId="ADAL" clId="{4D5F5793-15B1-4BD1-9432-C40EF1A9D3B4}" dt="2018-09-01T21:59:03.296" v="466" actId="1038"/>
          <ac:spMkLst>
            <pc:docMk/>
            <pc:sldMk cId="88785776" sldId="291"/>
            <ac:spMk id="7" creationId="{807D1B29-275D-4528-98A3-012FA5DA6710}"/>
          </ac:spMkLst>
        </pc:spChg>
      </pc:sldChg>
      <pc:sldChg chg="modSp">
        <pc:chgData name="Yadav, Akshay A [COM S]" userId="4439826a-ecb3-4105-8b78-15d2d3f96128" providerId="ADAL" clId="{4D5F5793-15B1-4BD1-9432-C40EF1A9D3B4}" dt="2018-09-01T21:59:50.288" v="478" actId="14100"/>
        <pc:sldMkLst>
          <pc:docMk/>
          <pc:sldMk cId="3754789124" sldId="292"/>
        </pc:sldMkLst>
        <pc:spChg chg="mod">
          <ac:chgData name="Yadav, Akshay A [COM S]" userId="4439826a-ecb3-4105-8b78-15d2d3f96128" providerId="ADAL" clId="{4D5F5793-15B1-4BD1-9432-C40EF1A9D3B4}" dt="2018-09-01T21:59:50.288" v="478" actId="14100"/>
          <ac:spMkLst>
            <pc:docMk/>
            <pc:sldMk cId="3754789124" sldId="292"/>
            <ac:spMk id="7" creationId="{807D1B29-275D-4528-98A3-012FA5DA6710}"/>
          </ac:spMkLst>
        </pc:spChg>
      </pc:sldChg>
      <pc:sldChg chg="modSp">
        <pc:chgData name="Yadav, Akshay A [COM S]" userId="4439826a-ecb3-4105-8b78-15d2d3f96128" providerId="ADAL" clId="{4D5F5793-15B1-4BD1-9432-C40EF1A9D3B4}" dt="2018-09-05T20:38:25.599" v="2767" actId="20577"/>
        <pc:sldMkLst>
          <pc:docMk/>
          <pc:sldMk cId="996175766" sldId="293"/>
        </pc:sldMkLst>
        <pc:spChg chg="mod">
          <ac:chgData name="Yadav, Akshay A [COM S]" userId="4439826a-ecb3-4105-8b78-15d2d3f96128" providerId="ADAL" clId="{4D5F5793-15B1-4BD1-9432-C40EF1A9D3B4}" dt="2018-09-05T20:38:25.599" v="2767" actId="20577"/>
          <ac:spMkLst>
            <pc:docMk/>
            <pc:sldMk cId="996175766" sldId="293"/>
            <ac:spMk id="3" creationId="{212D95C1-A52C-42B0-8B01-285706741D6E}"/>
          </ac:spMkLst>
        </pc:spChg>
        <pc:spChg chg="mod">
          <ac:chgData name="Yadav, Akshay A [COM S]" userId="4439826a-ecb3-4105-8b78-15d2d3f96128" providerId="ADAL" clId="{4D5F5793-15B1-4BD1-9432-C40EF1A9D3B4}" dt="2018-09-01T22:00:28.135" v="505" actId="1037"/>
          <ac:spMkLst>
            <pc:docMk/>
            <pc:sldMk cId="996175766" sldId="293"/>
            <ac:spMk id="7" creationId="{807D1B29-275D-4528-98A3-012FA5DA6710}"/>
          </ac:spMkLst>
        </pc:spChg>
      </pc:sldChg>
      <pc:sldChg chg="modSp">
        <pc:chgData name="Yadav, Akshay A [COM S]" userId="4439826a-ecb3-4105-8b78-15d2d3f96128" providerId="ADAL" clId="{4D5F5793-15B1-4BD1-9432-C40EF1A9D3B4}" dt="2018-09-05T20:40:05.754" v="2772" actId="20577"/>
        <pc:sldMkLst>
          <pc:docMk/>
          <pc:sldMk cId="3085427631" sldId="294"/>
        </pc:sldMkLst>
        <pc:spChg chg="mod">
          <ac:chgData name="Yadav, Akshay A [COM S]" userId="4439826a-ecb3-4105-8b78-15d2d3f96128" providerId="ADAL" clId="{4D5F5793-15B1-4BD1-9432-C40EF1A9D3B4}" dt="2018-09-05T20:40:05.754" v="2772" actId="20577"/>
          <ac:spMkLst>
            <pc:docMk/>
            <pc:sldMk cId="3085427631" sldId="294"/>
            <ac:spMk id="3" creationId="{0AE61D3B-B7DE-4802-841F-4206DA21B529}"/>
          </ac:spMkLst>
        </pc:spChg>
      </pc:sldChg>
      <pc:sldChg chg="modSp">
        <pc:chgData name="Yadav, Akshay A [COM S]" userId="4439826a-ecb3-4105-8b78-15d2d3f96128" providerId="ADAL" clId="{4D5F5793-15B1-4BD1-9432-C40EF1A9D3B4}" dt="2018-08-22T04:33:24.723" v="162" actId="20577"/>
        <pc:sldMkLst>
          <pc:docMk/>
          <pc:sldMk cId="2176371452" sldId="296"/>
        </pc:sldMkLst>
        <pc:spChg chg="mod">
          <ac:chgData name="Yadav, Akshay A [COM S]" userId="4439826a-ecb3-4105-8b78-15d2d3f96128" providerId="ADAL" clId="{4D5F5793-15B1-4BD1-9432-C40EF1A9D3B4}" dt="2018-08-22T04:33:24.723" v="162" actId="20577"/>
          <ac:spMkLst>
            <pc:docMk/>
            <pc:sldMk cId="2176371452" sldId="296"/>
            <ac:spMk id="5" creationId="{D80AE166-7784-4697-AB19-0AF8D4D3BADB}"/>
          </ac:spMkLst>
        </pc:spChg>
      </pc:sldChg>
      <pc:sldChg chg="modSp">
        <pc:chgData name="Yadav, Akshay A [COM S]" userId="4439826a-ecb3-4105-8b78-15d2d3f96128" providerId="ADAL" clId="{4D5F5793-15B1-4BD1-9432-C40EF1A9D3B4}" dt="2018-09-03T19:08:45.054" v="1588" actId="1038"/>
        <pc:sldMkLst>
          <pc:docMk/>
          <pc:sldMk cId="1201942016" sldId="298"/>
        </pc:sldMkLst>
        <pc:spChg chg="mod">
          <ac:chgData name="Yadav, Akshay A [COM S]" userId="4439826a-ecb3-4105-8b78-15d2d3f96128" providerId="ADAL" clId="{4D5F5793-15B1-4BD1-9432-C40EF1A9D3B4}" dt="2018-09-03T19:08:45.054" v="1588" actId="1038"/>
          <ac:spMkLst>
            <pc:docMk/>
            <pc:sldMk cId="1201942016" sldId="298"/>
            <ac:spMk id="2" creationId="{8CAD70CB-20F1-4665-B095-E0E1F643DB8F}"/>
          </ac:spMkLst>
        </pc:spChg>
        <pc:spChg chg="mod">
          <ac:chgData name="Yadav, Akshay A [COM S]" userId="4439826a-ecb3-4105-8b78-15d2d3f96128" providerId="ADAL" clId="{4D5F5793-15B1-4BD1-9432-C40EF1A9D3B4}" dt="2018-09-03T19:08:45.054" v="1588" actId="1038"/>
          <ac:spMkLst>
            <pc:docMk/>
            <pc:sldMk cId="1201942016" sldId="298"/>
            <ac:spMk id="5" creationId="{897112D1-140D-4AE6-B34B-B40C37932656}"/>
          </ac:spMkLst>
        </pc:spChg>
        <pc:spChg chg="mod">
          <ac:chgData name="Yadav, Akshay A [COM S]" userId="4439826a-ecb3-4105-8b78-15d2d3f96128" providerId="ADAL" clId="{4D5F5793-15B1-4BD1-9432-C40EF1A9D3B4}" dt="2018-09-03T19:08:45.054" v="1588" actId="1038"/>
          <ac:spMkLst>
            <pc:docMk/>
            <pc:sldMk cId="1201942016" sldId="298"/>
            <ac:spMk id="6" creationId="{89C82F11-2DFE-4C52-8D4C-361919CBBF54}"/>
          </ac:spMkLst>
        </pc:spChg>
        <pc:spChg chg="mod">
          <ac:chgData name="Yadav, Akshay A [COM S]" userId="4439826a-ecb3-4105-8b78-15d2d3f96128" providerId="ADAL" clId="{4D5F5793-15B1-4BD1-9432-C40EF1A9D3B4}" dt="2018-09-03T19:08:45.054" v="1588" actId="1038"/>
          <ac:spMkLst>
            <pc:docMk/>
            <pc:sldMk cId="1201942016" sldId="298"/>
            <ac:spMk id="8" creationId="{A1EA6C9E-4CC3-4B45-9F30-8A52E2558B74}"/>
          </ac:spMkLst>
        </pc:spChg>
        <pc:spChg chg="mod">
          <ac:chgData name="Yadav, Akshay A [COM S]" userId="4439826a-ecb3-4105-8b78-15d2d3f96128" providerId="ADAL" clId="{4D5F5793-15B1-4BD1-9432-C40EF1A9D3B4}" dt="2018-09-03T19:08:45.054" v="1588" actId="1038"/>
          <ac:spMkLst>
            <pc:docMk/>
            <pc:sldMk cId="1201942016" sldId="298"/>
            <ac:spMk id="12" creationId="{6366BAAA-65C6-4973-BACD-C64DEB5C38DA}"/>
          </ac:spMkLst>
        </pc:spChg>
        <pc:spChg chg="mod">
          <ac:chgData name="Yadav, Akshay A [COM S]" userId="4439826a-ecb3-4105-8b78-15d2d3f96128" providerId="ADAL" clId="{4D5F5793-15B1-4BD1-9432-C40EF1A9D3B4}" dt="2018-09-03T19:08:45.054" v="1588" actId="1038"/>
          <ac:spMkLst>
            <pc:docMk/>
            <pc:sldMk cId="1201942016" sldId="298"/>
            <ac:spMk id="15" creationId="{1CB2B689-F87C-44B0-8C9E-3A0A921CD10F}"/>
          </ac:spMkLst>
        </pc:spChg>
        <pc:spChg chg="mod">
          <ac:chgData name="Yadav, Akshay A [COM S]" userId="4439826a-ecb3-4105-8b78-15d2d3f96128" providerId="ADAL" clId="{4D5F5793-15B1-4BD1-9432-C40EF1A9D3B4}" dt="2018-09-03T19:08:45.054" v="1588" actId="1038"/>
          <ac:spMkLst>
            <pc:docMk/>
            <pc:sldMk cId="1201942016" sldId="298"/>
            <ac:spMk id="16" creationId="{E99A5965-8452-4DB6-885C-7EC42D871DF9}"/>
          </ac:spMkLst>
        </pc:spChg>
        <pc:spChg chg="mod">
          <ac:chgData name="Yadav, Akshay A [COM S]" userId="4439826a-ecb3-4105-8b78-15d2d3f96128" providerId="ADAL" clId="{4D5F5793-15B1-4BD1-9432-C40EF1A9D3B4}" dt="2018-09-03T19:08:45.054" v="1588" actId="1038"/>
          <ac:spMkLst>
            <pc:docMk/>
            <pc:sldMk cId="1201942016" sldId="298"/>
            <ac:spMk id="17" creationId="{20AED6C4-2908-4DD4-B026-FC622D263E93}"/>
          </ac:spMkLst>
        </pc:spChg>
        <pc:spChg chg="mod">
          <ac:chgData name="Yadav, Akshay A [COM S]" userId="4439826a-ecb3-4105-8b78-15d2d3f96128" providerId="ADAL" clId="{4D5F5793-15B1-4BD1-9432-C40EF1A9D3B4}" dt="2018-09-03T19:08:45.054" v="1588" actId="1038"/>
          <ac:spMkLst>
            <pc:docMk/>
            <pc:sldMk cId="1201942016" sldId="298"/>
            <ac:spMk id="18" creationId="{CBF3A35B-9D78-430F-B414-12B337108785}"/>
          </ac:spMkLst>
        </pc:spChg>
        <pc:cxnChg chg="mod">
          <ac:chgData name="Yadav, Akshay A [COM S]" userId="4439826a-ecb3-4105-8b78-15d2d3f96128" providerId="ADAL" clId="{4D5F5793-15B1-4BD1-9432-C40EF1A9D3B4}" dt="2018-09-03T19:08:45.054" v="1588" actId="1038"/>
          <ac:cxnSpMkLst>
            <pc:docMk/>
            <pc:sldMk cId="1201942016" sldId="298"/>
            <ac:cxnSpMk id="3" creationId="{1DA650FC-86BC-45D9-BDDA-D1783BF4ACB4}"/>
          </ac:cxnSpMkLst>
        </pc:cxnChg>
        <pc:cxnChg chg="mod">
          <ac:chgData name="Yadav, Akshay A [COM S]" userId="4439826a-ecb3-4105-8b78-15d2d3f96128" providerId="ADAL" clId="{4D5F5793-15B1-4BD1-9432-C40EF1A9D3B4}" dt="2018-09-03T19:08:45.054" v="1588" actId="1038"/>
          <ac:cxnSpMkLst>
            <pc:docMk/>
            <pc:sldMk cId="1201942016" sldId="298"/>
            <ac:cxnSpMk id="4" creationId="{3DD31745-3641-4ADB-933A-78E5D8CCE68D}"/>
          </ac:cxnSpMkLst>
        </pc:cxnChg>
        <pc:cxnChg chg="mod">
          <ac:chgData name="Yadav, Akshay A [COM S]" userId="4439826a-ecb3-4105-8b78-15d2d3f96128" providerId="ADAL" clId="{4D5F5793-15B1-4BD1-9432-C40EF1A9D3B4}" dt="2018-09-03T19:08:45.054" v="1588" actId="1038"/>
          <ac:cxnSpMkLst>
            <pc:docMk/>
            <pc:sldMk cId="1201942016" sldId="298"/>
            <ac:cxnSpMk id="9" creationId="{FC86B18D-2A68-4F4F-A468-1AD64A53F0A5}"/>
          </ac:cxnSpMkLst>
        </pc:cxnChg>
        <pc:cxnChg chg="mod">
          <ac:chgData name="Yadav, Akshay A [COM S]" userId="4439826a-ecb3-4105-8b78-15d2d3f96128" providerId="ADAL" clId="{4D5F5793-15B1-4BD1-9432-C40EF1A9D3B4}" dt="2018-09-03T19:08:45.054" v="1588" actId="1038"/>
          <ac:cxnSpMkLst>
            <pc:docMk/>
            <pc:sldMk cId="1201942016" sldId="298"/>
            <ac:cxnSpMk id="13" creationId="{8B57A321-15C6-4006-AA52-D3F55E39BC76}"/>
          </ac:cxnSpMkLst>
        </pc:cxnChg>
        <pc:cxnChg chg="mod">
          <ac:chgData name="Yadav, Akshay A [COM S]" userId="4439826a-ecb3-4105-8b78-15d2d3f96128" providerId="ADAL" clId="{4D5F5793-15B1-4BD1-9432-C40EF1A9D3B4}" dt="2018-09-03T19:08:45.054" v="1588" actId="1038"/>
          <ac:cxnSpMkLst>
            <pc:docMk/>
            <pc:sldMk cId="1201942016" sldId="298"/>
            <ac:cxnSpMk id="14" creationId="{29E16D8A-AED2-4234-A76F-B04608D11ED5}"/>
          </ac:cxnSpMkLst>
        </pc:cxnChg>
        <pc:cxnChg chg="mod">
          <ac:chgData name="Yadav, Akshay A [COM S]" userId="4439826a-ecb3-4105-8b78-15d2d3f96128" providerId="ADAL" clId="{4D5F5793-15B1-4BD1-9432-C40EF1A9D3B4}" dt="2018-09-03T19:08:45.054" v="1588" actId="1038"/>
          <ac:cxnSpMkLst>
            <pc:docMk/>
            <pc:sldMk cId="1201942016" sldId="298"/>
            <ac:cxnSpMk id="19" creationId="{05D7CCEA-DE0A-463D-A30B-615D2981C4BD}"/>
          </ac:cxnSpMkLst>
        </pc:cxnChg>
      </pc:sldChg>
      <pc:sldChg chg="modNotesTx">
        <pc:chgData name="Yadav, Akshay A [COM S]" userId="4439826a-ecb3-4105-8b78-15d2d3f96128" providerId="ADAL" clId="{4D5F5793-15B1-4BD1-9432-C40EF1A9D3B4}" dt="2018-09-05T20:47:01.005" v="2912" actId="20577"/>
        <pc:sldMkLst>
          <pc:docMk/>
          <pc:sldMk cId="500753436" sldId="299"/>
        </pc:sldMkLst>
      </pc:sldChg>
      <pc:sldChg chg="modSp">
        <pc:chgData name="Yadav, Akshay A [COM S]" userId="4439826a-ecb3-4105-8b78-15d2d3f96128" providerId="ADAL" clId="{4D5F5793-15B1-4BD1-9432-C40EF1A9D3B4}" dt="2018-09-05T20:48:32.825" v="2928" actId="20577"/>
        <pc:sldMkLst>
          <pc:docMk/>
          <pc:sldMk cId="3803394088" sldId="301"/>
        </pc:sldMkLst>
        <pc:spChg chg="mod">
          <ac:chgData name="Yadav, Akshay A [COM S]" userId="4439826a-ecb3-4105-8b78-15d2d3f96128" providerId="ADAL" clId="{4D5F5793-15B1-4BD1-9432-C40EF1A9D3B4}" dt="2018-09-05T20:48:32.825" v="2928" actId="20577"/>
          <ac:spMkLst>
            <pc:docMk/>
            <pc:sldMk cId="3803394088" sldId="301"/>
            <ac:spMk id="3" creationId="{B739C32C-03C6-4E75-99B8-9DDD933FE4F4}"/>
          </ac:spMkLst>
        </pc:spChg>
      </pc:sldChg>
      <pc:sldChg chg="modSp">
        <pc:chgData name="Yadav, Akshay A [COM S]" userId="4439826a-ecb3-4105-8b78-15d2d3f96128" providerId="ADAL" clId="{4D5F5793-15B1-4BD1-9432-C40EF1A9D3B4}" dt="2018-09-05T20:14:17.050" v="2579" actId="20577"/>
        <pc:sldMkLst>
          <pc:docMk/>
          <pc:sldMk cId="2176016359" sldId="307"/>
        </pc:sldMkLst>
        <pc:spChg chg="mod">
          <ac:chgData name="Yadav, Akshay A [COM S]" userId="4439826a-ecb3-4105-8b78-15d2d3f96128" providerId="ADAL" clId="{4D5F5793-15B1-4BD1-9432-C40EF1A9D3B4}" dt="2018-09-05T20:14:17.050" v="2579" actId="20577"/>
          <ac:spMkLst>
            <pc:docMk/>
            <pc:sldMk cId="2176016359" sldId="307"/>
            <ac:spMk id="3" creationId="{75BAAF01-A12A-4CFA-9584-22352D7A1A40}"/>
          </ac:spMkLst>
        </pc:spChg>
      </pc:sldChg>
      <pc:sldChg chg="modSp">
        <pc:chgData name="Yadav, Akshay A [COM S]" userId="4439826a-ecb3-4105-8b78-15d2d3f96128" providerId="ADAL" clId="{4D5F5793-15B1-4BD1-9432-C40EF1A9D3B4}" dt="2018-09-01T21:47:52.019" v="336" actId="1037"/>
        <pc:sldMkLst>
          <pc:docMk/>
          <pc:sldMk cId="1449500717" sldId="308"/>
        </pc:sldMkLst>
        <pc:spChg chg="mod">
          <ac:chgData name="Yadav, Akshay A [COM S]" userId="4439826a-ecb3-4105-8b78-15d2d3f96128" providerId="ADAL" clId="{4D5F5793-15B1-4BD1-9432-C40EF1A9D3B4}" dt="2018-09-01T21:46:44.527" v="254" actId="1038"/>
          <ac:spMkLst>
            <pc:docMk/>
            <pc:sldMk cId="1449500717" sldId="308"/>
            <ac:spMk id="11" creationId="{28A450D6-831F-41BB-B56E-0EC30C7C7567}"/>
          </ac:spMkLst>
        </pc:spChg>
        <pc:spChg chg="mod">
          <ac:chgData name="Yadav, Akshay A [COM S]" userId="4439826a-ecb3-4105-8b78-15d2d3f96128" providerId="ADAL" clId="{4D5F5793-15B1-4BD1-9432-C40EF1A9D3B4}" dt="2018-09-01T21:47:08.667" v="273" actId="1038"/>
          <ac:spMkLst>
            <pc:docMk/>
            <pc:sldMk cId="1449500717" sldId="308"/>
            <ac:spMk id="12" creationId="{F69E1ED7-ED14-4B10-9483-734B74BF9A09}"/>
          </ac:spMkLst>
        </pc:spChg>
        <pc:spChg chg="mod">
          <ac:chgData name="Yadav, Akshay A [COM S]" userId="4439826a-ecb3-4105-8b78-15d2d3f96128" providerId="ADAL" clId="{4D5F5793-15B1-4BD1-9432-C40EF1A9D3B4}" dt="2018-09-01T21:47:22.557" v="293" actId="1037"/>
          <ac:spMkLst>
            <pc:docMk/>
            <pc:sldMk cId="1449500717" sldId="308"/>
            <ac:spMk id="13" creationId="{FEC88E19-B6E9-4E01-A899-6E8A3FB34438}"/>
          </ac:spMkLst>
        </pc:spChg>
        <pc:spChg chg="mod">
          <ac:chgData name="Yadav, Akshay A [COM S]" userId="4439826a-ecb3-4105-8b78-15d2d3f96128" providerId="ADAL" clId="{4D5F5793-15B1-4BD1-9432-C40EF1A9D3B4}" dt="2018-09-01T21:47:22.557" v="293" actId="1037"/>
          <ac:spMkLst>
            <pc:docMk/>
            <pc:sldMk cId="1449500717" sldId="308"/>
            <ac:spMk id="14" creationId="{D0175060-AD70-475D-9912-C70B9E480E2B}"/>
          </ac:spMkLst>
        </pc:spChg>
        <pc:picChg chg="mod">
          <ac:chgData name="Yadav, Akshay A [COM S]" userId="4439826a-ecb3-4105-8b78-15d2d3f96128" providerId="ADAL" clId="{4D5F5793-15B1-4BD1-9432-C40EF1A9D3B4}" dt="2018-09-01T21:47:52.019" v="336" actId="1037"/>
          <ac:picMkLst>
            <pc:docMk/>
            <pc:sldMk cId="1449500717" sldId="308"/>
            <ac:picMk id="4" creationId="{E63C95C8-5571-434F-BC7D-2B3EA2BE53CD}"/>
          </ac:picMkLst>
        </pc:picChg>
        <pc:picChg chg="mod">
          <ac:chgData name="Yadav, Akshay A [COM S]" userId="4439826a-ecb3-4105-8b78-15d2d3f96128" providerId="ADAL" clId="{4D5F5793-15B1-4BD1-9432-C40EF1A9D3B4}" dt="2018-09-01T21:46:37.583" v="239" actId="1037"/>
          <ac:picMkLst>
            <pc:docMk/>
            <pc:sldMk cId="1449500717" sldId="308"/>
            <ac:picMk id="6" creationId="{16980E38-543C-4FB5-B950-41AD6AD848A2}"/>
          </ac:picMkLst>
        </pc:picChg>
        <pc:picChg chg="mod">
          <ac:chgData name="Yadav, Akshay A [COM S]" userId="4439826a-ecb3-4105-8b78-15d2d3f96128" providerId="ADAL" clId="{4D5F5793-15B1-4BD1-9432-C40EF1A9D3B4}" dt="2018-09-01T21:47:08.667" v="273" actId="1038"/>
          <ac:picMkLst>
            <pc:docMk/>
            <pc:sldMk cId="1449500717" sldId="308"/>
            <ac:picMk id="8" creationId="{A21B4D34-18BA-4D1F-82F9-37ACD7516AD3}"/>
          </ac:picMkLst>
        </pc:picChg>
        <pc:picChg chg="mod">
          <ac:chgData name="Yadav, Akshay A [COM S]" userId="4439826a-ecb3-4105-8b78-15d2d3f96128" providerId="ADAL" clId="{4D5F5793-15B1-4BD1-9432-C40EF1A9D3B4}" dt="2018-09-01T21:47:22.557" v="293" actId="1037"/>
          <ac:picMkLst>
            <pc:docMk/>
            <pc:sldMk cId="1449500717" sldId="308"/>
            <ac:picMk id="10" creationId="{24E1868B-F17E-49D0-861D-F214D35828E7}"/>
          </ac:picMkLst>
        </pc:picChg>
      </pc:sldChg>
      <pc:sldChg chg="modSp">
        <pc:chgData name="Yadav, Akshay A [COM S]" userId="4439826a-ecb3-4105-8b78-15d2d3f96128" providerId="ADAL" clId="{4D5F5793-15B1-4BD1-9432-C40EF1A9D3B4}" dt="2018-09-05T20:36:59.646" v="2764" actId="14100"/>
        <pc:sldMkLst>
          <pc:docMk/>
          <pc:sldMk cId="1313190072" sldId="310"/>
        </pc:sldMkLst>
        <pc:spChg chg="mod">
          <ac:chgData name="Yadav, Akshay A [COM S]" userId="4439826a-ecb3-4105-8b78-15d2d3f96128" providerId="ADAL" clId="{4D5F5793-15B1-4BD1-9432-C40EF1A9D3B4}" dt="2018-09-05T20:36:21.944" v="2672" actId="20577"/>
          <ac:spMkLst>
            <pc:docMk/>
            <pc:sldMk cId="1313190072" sldId="310"/>
            <ac:spMk id="8" creationId="{411BF803-65AF-49B2-AB4A-2F6E1836F262}"/>
          </ac:spMkLst>
        </pc:spChg>
        <pc:spChg chg="mod">
          <ac:chgData name="Yadav, Akshay A [COM S]" userId="4439826a-ecb3-4105-8b78-15d2d3f96128" providerId="ADAL" clId="{4D5F5793-15B1-4BD1-9432-C40EF1A9D3B4}" dt="2018-09-05T20:36:27.973" v="2681" actId="20577"/>
          <ac:spMkLst>
            <pc:docMk/>
            <pc:sldMk cId="1313190072" sldId="310"/>
            <ac:spMk id="9" creationId="{9156214E-5AB0-4F9F-BB71-C93BD12CA42C}"/>
          </ac:spMkLst>
        </pc:spChg>
        <pc:spChg chg="mod">
          <ac:chgData name="Yadav, Akshay A [COM S]" userId="4439826a-ecb3-4105-8b78-15d2d3f96128" providerId="ADAL" clId="{4D5F5793-15B1-4BD1-9432-C40EF1A9D3B4}" dt="2018-09-05T20:36:34.989" v="2702" actId="1035"/>
          <ac:spMkLst>
            <pc:docMk/>
            <pc:sldMk cId="1313190072" sldId="310"/>
            <ac:spMk id="10" creationId="{6291D26A-4577-4E07-81CC-92A3D18D4C09}"/>
          </ac:spMkLst>
        </pc:spChg>
        <pc:cxnChg chg="mod">
          <ac:chgData name="Yadav, Akshay A [COM S]" userId="4439826a-ecb3-4105-8b78-15d2d3f96128" providerId="ADAL" clId="{4D5F5793-15B1-4BD1-9432-C40EF1A9D3B4}" dt="2018-09-05T20:36:40.445" v="2720" actId="1035"/>
          <ac:cxnSpMkLst>
            <pc:docMk/>
            <pc:sldMk cId="1313190072" sldId="310"/>
            <ac:cxnSpMk id="17" creationId="{68C41FE9-19B5-4D96-8BBD-2CD10DE57927}"/>
          </ac:cxnSpMkLst>
        </pc:cxnChg>
        <pc:cxnChg chg="mod">
          <ac:chgData name="Yadav, Akshay A [COM S]" userId="4439826a-ecb3-4105-8b78-15d2d3f96128" providerId="ADAL" clId="{4D5F5793-15B1-4BD1-9432-C40EF1A9D3B4}" dt="2018-09-05T20:36:46.089" v="2743" actId="1035"/>
          <ac:cxnSpMkLst>
            <pc:docMk/>
            <pc:sldMk cId="1313190072" sldId="310"/>
            <ac:cxnSpMk id="18" creationId="{FED50573-18B9-4B61-B53F-37396DDBC7A2}"/>
          </ac:cxnSpMkLst>
        </pc:cxnChg>
        <pc:cxnChg chg="mod">
          <ac:chgData name="Yadav, Akshay A [COM S]" userId="4439826a-ecb3-4105-8b78-15d2d3f96128" providerId="ADAL" clId="{4D5F5793-15B1-4BD1-9432-C40EF1A9D3B4}" dt="2018-09-05T20:36:59.646" v="2764" actId="14100"/>
          <ac:cxnSpMkLst>
            <pc:docMk/>
            <pc:sldMk cId="1313190072" sldId="310"/>
            <ac:cxnSpMk id="21" creationId="{9346B29D-6055-4EF0-BACA-06F4319DFFB1}"/>
          </ac:cxnSpMkLst>
        </pc:cxnChg>
        <pc:cxnChg chg="mod">
          <ac:chgData name="Yadav, Akshay A [COM S]" userId="4439826a-ecb3-4105-8b78-15d2d3f96128" providerId="ADAL" clId="{4D5F5793-15B1-4BD1-9432-C40EF1A9D3B4}" dt="2018-09-05T20:36:52.061" v="2763" actId="1036"/>
          <ac:cxnSpMkLst>
            <pc:docMk/>
            <pc:sldMk cId="1313190072" sldId="310"/>
            <ac:cxnSpMk id="22" creationId="{0214C325-C95B-4C4E-BF18-8B79A2CC5205}"/>
          </ac:cxnSpMkLst>
        </pc:cxnChg>
      </pc:sldChg>
      <pc:sldChg chg="modSp add">
        <pc:chgData name="Yadav, Akshay A [COM S]" userId="4439826a-ecb3-4105-8b78-15d2d3f96128" providerId="ADAL" clId="{4D5F5793-15B1-4BD1-9432-C40EF1A9D3B4}" dt="2018-09-05T20:17:33.056" v="2631" actId="20577"/>
        <pc:sldMkLst>
          <pc:docMk/>
          <pc:sldMk cId="1586858966" sldId="311"/>
        </pc:sldMkLst>
        <pc:spChg chg="mod">
          <ac:chgData name="Yadav, Akshay A [COM S]" userId="4439826a-ecb3-4105-8b78-15d2d3f96128" providerId="ADAL" clId="{4D5F5793-15B1-4BD1-9432-C40EF1A9D3B4}" dt="2018-09-05T16:43:06.871" v="1819" actId="20577"/>
          <ac:spMkLst>
            <pc:docMk/>
            <pc:sldMk cId="1586858966" sldId="311"/>
            <ac:spMk id="2" creationId="{FF504330-50BC-4800-802A-9C80F7EE2111}"/>
          </ac:spMkLst>
        </pc:spChg>
        <pc:spChg chg="mod">
          <ac:chgData name="Yadav, Akshay A [COM S]" userId="4439826a-ecb3-4105-8b78-15d2d3f96128" providerId="ADAL" clId="{4D5F5793-15B1-4BD1-9432-C40EF1A9D3B4}" dt="2018-09-05T20:17:33.056" v="2631" actId="20577"/>
          <ac:spMkLst>
            <pc:docMk/>
            <pc:sldMk cId="1586858966" sldId="311"/>
            <ac:spMk id="3" creationId="{7EAF53D5-D925-420F-9289-63B9421103A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619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61913"/>
          </a:xfrm>
          <a:prstGeom prst="rect">
            <a:avLst/>
          </a:prstGeom>
        </p:spPr>
        <p:txBody>
          <a:bodyPr vert="horz" lIns="91440" tIns="45720" rIns="91440" bIns="45720" rtlCol="0"/>
          <a:lstStyle>
            <a:lvl1pPr algn="r">
              <a:defRPr sz="1200"/>
            </a:lvl1pPr>
          </a:lstStyle>
          <a:p>
            <a:fld id="{79D17429-777A-430A-B7DF-EBCD864CBB0B}" type="datetimeFigureOut">
              <a:rPr lang="en-US"/>
              <a:t>9/5/2018</a:t>
            </a:fld>
            <a:endParaRPr lang="en-US"/>
          </a:p>
        </p:txBody>
      </p:sp>
      <p:sp>
        <p:nvSpPr>
          <p:cNvPr id="4" name="Slide Image Placeholder 3"/>
          <p:cNvSpPr>
            <a:spLocks noGrp="1" noRot="1" noChangeAspect="1"/>
          </p:cNvSpPr>
          <p:nvPr>
            <p:ph type="sldImg" idx="2"/>
          </p:nvPr>
        </p:nvSpPr>
        <p:spPr>
          <a:xfrm>
            <a:off x="3063875" y="152400"/>
            <a:ext cx="730250" cy="4111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587375"/>
            <a:ext cx="5486400" cy="47942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158875"/>
            <a:ext cx="2971800" cy="603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1158875"/>
            <a:ext cx="2971800" cy="60325"/>
          </a:xfrm>
          <a:prstGeom prst="rect">
            <a:avLst/>
          </a:prstGeom>
        </p:spPr>
        <p:txBody>
          <a:bodyPr vert="horz" lIns="91440" tIns="45720" rIns="91440" bIns="45720" rtlCol="0" anchor="b"/>
          <a:lstStyle>
            <a:lvl1pPr algn="r">
              <a:defRPr sz="1200"/>
            </a:lvl1pPr>
          </a:lstStyle>
          <a:p>
            <a:fld id="{A5CB9D32-B7B9-4FC2-BA57-A6ACC78ABC52}" type="slidenum">
              <a:rPr lang="en-US"/>
              <a:t>‹#›</a:t>
            </a:fld>
            <a:endParaRPr lang="en-US"/>
          </a:p>
        </p:txBody>
      </p:sp>
    </p:spTree>
    <p:extLst>
      <p:ext uri="{BB962C8B-B14F-4D97-AF65-F5344CB8AC3E}">
        <p14:creationId xmlns:p14="http://schemas.microsoft.com/office/powerpoint/2010/main" val="4147082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will look at some methods for correcting and characterizing gene families built using any existing methods.</a:t>
            </a:r>
          </a:p>
          <a:p>
            <a:endParaRPr lang="en-US" dirty="0"/>
          </a:p>
          <a:p>
            <a:r>
              <a:rPr lang="en-US" dirty="0"/>
              <a:t>These methods were mainly built to be applied on legume genomes but can be applied on any families from any set of species</a:t>
            </a:r>
          </a:p>
          <a:p>
            <a:endParaRPr lang="en-US" dirty="0"/>
          </a:p>
          <a:p>
            <a:endParaRPr lang="en-US" dirty="0"/>
          </a:p>
        </p:txBody>
      </p:sp>
      <p:sp>
        <p:nvSpPr>
          <p:cNvPr id="4" name="Slide Number Placeholder 3"/>
          <p:cNvSpPr>
            <a:spLocks noGrp="1"/>
          </p:cNvSpPr>
          <p:nvPr>
            <p:ph type="sldNum" sz="quarter" idx="5"/>
          </p:nvPr>
        </p:nvSpPr>
        <p:spPr/>
        <p:txBody>
          <a:bodyPr/>
          <a:lstStyle/>
          <a:p>
            <a:fld id="{A5CB9D32-B7B9-4FC2-BA57-A6ACC78ABC52}" type="slidenum">
              <a:rPr lang="en-US"/>
              <a:t>1</a:t>
            </a:fld>
            <a:endParaRPr lang="en-US"/>
          </a:p>
        </p:txBody>
      </p:sp>
    </p:spTree>
    <p:extLst>
      <p:ext uri="{BB962C8B-B14F-4D97-AF65-F5344CB8AC3E}">
        <p14:creationId xmlns:p14="http://schemas.microsoft.com/office/powerpoint/2010/main" val="4236416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HMM model is trained on consensus sequences of the training pairs to get a model trained on pairs as a unit and not individual sequences. </a:t>
            </a:r>
            <a:r>
              <a:rPr lang="en-US" dirty="0" err="1"/>
              <a:t>Hmmer</a:t>
            </a:r>
            <a:r>
              <a:rPr lang="en-US" dirty="0"/>
              <a:t> tool is used to generate consensus sequences.</a:t>
            </a:r>
          </a:p>
          <a:p>
            <a:endParaRPr lang="en-US" dirty="0"/>
          </a:p>
          <a:p>
            <a:r>
              <a:rPr lang="en-US" dirty="0"/>
              <a:t>Individual sequences of the test pairs are aligned to the trained pair HMM model and the test results from all iterations are saved together with their actual pair labels. Two scores, for each test pair, corresponding to the two sequences of the pair are saved while testing.  </a:t>
            </a:r>
          </a:p>
        </p:txBody>
      </p:sp>
      <p:sp>
        <p:nvSpPr>
          <p:cNvPr id="4" name="Slide Number Placeholder 3"/>
          <p:cNvSpPr>
            <a:spLocks noGrp="1"/>
          </p:cNvSpPr>
          <p:nvPr>
            <p:ph type="sldNum" sz="quarter" idx="10"/>
          </p:nvPr>
        </p:nvSpPr>
        <p:spPr/>
        <p:txBody>
          <a:bodyPr/>
          <a:lstStyle/>
          <a:p>
            <a:fld id="{FD10E8B6-A998-4BFB-B16B-45D79710B0E0}" type="slidenum">
              <a:rPr lang="en-US"/>
              <a:t>11</a:t>
            </a:fld>
            <a:endParaRPr lang="en-US"/>
          </a:p>
        </p:txBody>
      </p:sp>
    </p:spTree>
    <p:extLst>
      <p:ext uri="{BB962C8B-B14F-4D97-AF65-F5344CB8AC3E}">
        <p14:creationId xmlns:p14="http://schemas.microsoft.com/office/powerpoint/2010/main" val="3554584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consolidated test results are assessed using different cutoffs </a:t>
            </a:r>
          </a:p>
        </p:txBody>
      </p:sp>
      <p:sp>
        <p:nvSpPr>
          <p:cNvPr id="4" name="Slide Number Placeholder 3"/>
          <p:cNvSpPr>
            <a:spLocks noGrp="1"/>
          </p:cNvSpPr>
          <p:nvPr>
            <p:ph type="sldNum" sz="quarter" idx="5"/>
          </p:nvPr>
        </p:nvSpPr>
        <p:spPr/>
        <p:txBody>
          <a:bodyPr/>
          <a:lstStyle/>
          <a:p>
            <a:fld id="{A5CB9D32-B7B9-4FC2-BA57-A6ACC78ABC52}" type="slidenum">
              <a:rPr lang="en-US" smtClean="0"/>
              <a:t>12</a:t>
            </a:fld>
            <a:endParaRPr lang="en-US"/>
          </a:p>
        </p:txBody>
      </p:sp>
    </p:spTree>
    <p:extLst>
      <p:ext uri="{BB962C8B-B14F-4D97-AF65-F5344CB8AC3E}">
        <p14:creationId xmlns:p14="http://schemas.microsoft.com/office/powerpoint/2010/main" val="4190022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score cutoffs ranging for high to lowest favor high precision to high recall.</a:t>
            </a:r>
          </a:p>
          <a:p>
            <a:endParaRPr lang="en-US" dirty="0">
              <a:cs typeface="Calibri"/>
            </a:endParaRPr>
          </a:p>
          <a:p>
            <a:r>
              <a:rPr lang="en-US" dirty="0">
                <a:cs typeface="Calibri"/>
              </a:rPr>
              <a:t>If at the best score cutoff precision is greater  than recall then the cutoff will predict missing sequences with high precision and might miss some sequences that were truly missing.</a:t>
            </a:r>
          </a:p>
          <a:p>
            <a:endParaRPr lang="en-US" dirty="0">
              <a:cs typeface="Calibri"/>
            </a:endParaRPr>
          </a:p>
          <a:p>
            <a:r>
              <a:rPr lang="en-US">
                <a:cs typeface="Calibri"/>
              </a:rPr>
              <a:t>If at the best score cutoff recall is high and precision is low the cutoff will predict missing sequences with high recall and may predict some wrong missing sequences.</a:t>
            </a:r>
          </a:p>
          <a:p>
            <a:endParaRPr lang="en-US" dirty="0">
              <a:cs typeface="Calibri"/>
            </a:endParaRPr>
          </a:p>
          <a:p>
            <a:r>
              <a:rPr lang="en-US">
                <a:cs typeface="Calibri"/>
              </a:rPr>
              <a:t>While training the best score cutoff and the lowest score cutoff are both recorded. If the family is under-clustered and original family does not contain non-family sequences, the best cutoff is closer to the lowest cutoff, and the recall is greater that the precision at the best cutoff (as expected). This is observed in 78% of YGOB families with 20% deleted sequences.</a:t>
            </a:r>
          </a:p>
          <a:p>
            <a:endParaRPr lang="en-US" dirty="0">
              <a:cs typeface="Calibri"/>
            </a:endParaRPr>
          </a:p>
          <a:p>
            <a:r>
              <a:rPr lang="en-US">
                <a:cs typeface="Calibri"/>
              </a:rPr>
              <a:t>If the user prefers high recall families and there are no non-family sequences in the family, the user can use the lowest score cutoff otherwise the best score cutoff.</a:t>
            </a:r>
          </a:p>
          <a:p>
            <a:endParaRPr lang="en-US" dirty="0">
              <a:cs typeface="Calibri"/>
            </a:endParaRPr>
          </a:p>
          <a:p>
            <a:r>
              <a:rPr lang="en-US">
                <a:cs typeface="Calibri"/>
              </a:rPr>
              <a:t>Future work:</a:t>
            </a:r>
          </a:p>
          <a:p>
            <a:r>
              <a:rPr lang="en-US">
                <a:cs typeface="Calibri"/>
              </a:rPr>
              <a:t>Using fbeta score instead of f1-score. The fbeta score gives cutoff that can be made to prefer recall over precision for under-clustered family.</a:t>
            </a:r>
            <a:endParaRPr lang="en-US" dirty="0">
              <a:cs typeface="Calibri"/>
            </a:endParaRPr>
          </a:p>
        </p:txBody>
      </p:sp>
      <p:sp>
        <p:nvSpPr>
          <p:cNvPr id="4" name="Slide Number Placeholder 3"/>
          <p:cNvSpPr>
            <a:spLocks noGrp="1"/>
          </p:cNvSpPr>
          <p:nvPr>
            <p:ph type="sldNum" sz="quarter" idx="5"/>
          </p:nvPr>
        </p:nvSpPr>
        <p:spPr/>
        <p:txBody>
          <a:bodyPr/>
          <a:lstStyle/>
          <a:p>
            <a:fld id="{A5CB9D32-B7B9-4FC2-BA57-A6ACC78ABC52}" type="slidenum">
              <a:rPr lang="en-US"/>
              <a:t>14</a:t>
            </a:fld>
            <a:endParaRPr lang="en-US"/>
          </a:p>
        </p:txBody>
      </p:sp>
    </p:spTree>
    <p:extLst>
      <p:ext uri="{BB962C8B-B14F-4D97-AF65-F5344CB8AC3E}">
        <p14:creationId xmlns:p14="http://schemas.microsoft.com/office/powerpoint/2010/main" val="3220242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5CB9D32-B7B9-4FC2-BA57-A6ACC78ABC52}" type="slidenum">
              <a:rPr lang="en-US"/>
              <a:t>15</a:t>
            </a:fld>
            <a:endParaRPr lang="en-US"/>
          </a:p>
        </p:txBody>
      </p:sp>
    </p:spTree>
    <p:extLst>
      <p:ext uri="{BB962C8B-B14F-4D97-AF65-F5344CB8AC3E}">
        <p14:creationId xmlns:p14="http://schemas.microsoft.com/office/powerpoint/2010/main" val="3714544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(o1,((a1,(b1,c1)),(o2,(a2,(b2,c2)))));</a:t>
            </a:r>
          </a:p>
          <a:p>
            <a:endParaRPr lang="pt-BR" dirty="0"/>
          </a:p>
          <a:p>
            <a:endParaRPr lang="pt-BR" dirty="0">
              <a:cs typeface="Calibri"/>
            </a:endParaRPr>
          </a:p>
          <a:p>
            <a:r>
              <a:rPr lang="pt-BR">
                <a:cs typeface="Calibri"/>
              </a:rPr>
              <a:t>Why pair based approach and not a simple clade based approach??</a:t>
            </a:r>
            <a:endParaRPr lang="pt-BR" dirty="0">
              <a:cs typeface="Calibri"/>
            </a:endParaRPr>
          </a:p>
          <a:p>
            <a:endParaRPr lang="pt-BR" dirty="0">
              <a:cs typeface="Calibri"/>
            </a:endParaRPr>
          </a:p>
          <a:p>
            <a:r>
              <a:rPr lang="pt-BR">
                <a:cs typeface="Calibri"/>
              </a:rPr>
              <a:t>Want to use the divergence property with respect to the outgroups. Use the bifurcation nature of the trees</a:t>
            </a:r>
            <a:endParaRPr lang="pt-BR" dirty="0">
              <a:cs typeface="Calibri"/>
            </a:endParaRPr>
          </a:p>
          <a:p>
            <a:r>
              <a:rPr lang="pt-BR">
                <a:cs typeface="Calibri"/>
              </a:rPr>
              <a:t>Every ingroup sequence is inspected with respect to every other ingroup sequence in the family.</a:t>
            </a:r>
            <a:endParaRPr lang="pt-BR" dirty="0">
              <a:cs typeface="Calibri"/>
            </a:endParaRPr>
          </a:p>
          <a:p>
            <a:endParaRPr lang="pt-BR" dirty="0">
              <a:cs typeface="Calibri"/>
            </a:endParaRPr>
          </a:p>
          <a:p>
            <a:r>
              <a:rPr lang="pt-BR">
                <a:cs typeface="Calibri"/>
              </a:rPr>
              <a:t>The clade based approach requires extra decisions and extra information for selecting the legitimate clade, when more than one clades are detected.</a:t>
            </a:r>
            <a:endParaRPr lang="pt-BR" dirty="0">
              <a:cs typeface="Calibri"/>
            </a:endParaRPr>
          </a:p>
          <a:p>
            <a:endParaRPr lang="pt-BR" dirty="0">
              <a:cs typeface="Calibri"/>
            </a:endParaRPr>
          </a:p>
          <a:p>
            <a:endParaRPr lang="en-US" dirty="0">
              <a:cs typeface="Calibri"/>
            </a:endParaRPr>
          </a:p>
        </p:txBody>
      </p:sp>
      <p:sp>
        <p:nvSpPr>
          <p:cNvPr id="4" name="Slide Number Placeholder 3"/>
          <p:cNvSpPr>
            <a:spLocks noGrp="1"/>
          </p:cNvSpPr>
          <p:nvPr>
            <p:ph type="sldNum" sz="quarter" idx="10"/>
          </p:nvPr>
        </p:nvSpPr>
        <p:spPr/>
        <p:txBody>
          <a:bodyPr/>
          <a:lstStyle/>
          <a:p>
            <a:fld id="{A5CB9D32-B7B9-4FC2-BA57-A6ACC78ABC52}" type="slidenum">
              <a:rPr lang="en-US" smtClean="0"/>
              <a:t>23</a:t>
            </a:fld>
            <a:endParaRPr lang="en-US"/>
          </a:p>
        </p:txBody>
      </p:sp>
    </p:spTree>
    <p:extLst>
      <p:ext uri="{BB962C8B-B14F-4D97-AF65-F5344CB8AC3E}">
        <p14:creationId xmlns:p14="http://schemas.microsoft.com/office/powerpoint/2010/main" val="3168282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For this family, we will need to eliminate the small two sequence clade and consider the larger clade as the legitimate clade to score the family using the clade based approach. We will need some extra information make the decision on which clade to select although this can be easily done using the clade size, in this case.</a:t>
            </a:r>
          </a:p>
        </p:txBody>
      </p:sp>
      <p:sp>
        <p:nvSpPr>
          <p:cNvPr id="4" name="Slide Number Placeholder 3"/>
          <p:cNvSpPr>
            <a:spLocks noGrp="1"/>
          </p:cNvSpPr>
          <p:nvPr>
            <p:ph type="sldNum" sz="quarter" idx="10"/>
          </p:nvPr>
        </p:nvSpPr>
        <p:spPr/>
        <p:txBody>
          <a:bodyPr/>
          <a:lstStyle/>
          <a:p>
            <a:fld id="{A5CB9D32-B7B9-4FC2-BA57-A6ACC78ABC52}" type="slidenum">
              <a:rPr lang="en-US" smtClean="0"/>
              <a:t>24</a:t>
            </a:fld>
            <a:endParaRPr lang="en-US"/>
          </a:p>
        </p:txBody>
      </p:sp>
    </p:spTree>
    <p:extLst>
      <p:ext uri="{BB962C8B-B14F-4D97-AF65-F5344CB8AC3E}">
        <p14:creationId xmlns:p14="http://schemas.microsoft.com/office/powerpoint/2010/main" val="320950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we will have to use some extra information to decide which ingroup clade to use for the clade based approach. The recent diverging clade has less number of sequences and also represented by less species. The larger clade is diverging earliest but seems to represented by more number of species. The choice ingroup clade will determine the overall family score.</a:t>
            </a:r>
          </a:p>
          <a:p>
            <a:endParaRPr lang="en-US" dirty="0">
              <a:cs typeface="Calibri"/>
            </a:endParaRPr>
          </a:p>
          <a:p>
            <a:r>
              <a:rPr lang="en-US" dirty="0">
                <a:cs typeface="Calibri"/>
              </a:rPr>
              <a:t>We don't have these problems for the pair based approach.</a:t>
            </a:r>
          </a:p>
          <a:p>
            <a:endParaRPr lang="en-US" dirty="0">
              <a:cs typeface="Calibri"/>
            </a:endParaRPr>
          </a:p>
          <a:p>
            <a:r>
              <a:rPr lang="en-US" dirty="0">
                <a:cs typeface="Calibri"/>
              </a:rPr>
              <a:t>20 sequences in 1st clade</a:t>
            </a:r>
          </a:p>
          <a:p>
            <a:r>
              <a:rPr lang="en-US" dirty="0">
                <a:cs typeface="Calibri"/>
              </a:rPr>
              <a:t>14 sequences in 2nd clade</a:t>
            </a:r>
          </a:p>
          <a:p>
            <a:endParaRPr lang="en-US" dirty="0">
              <a:cs typeface="Calibri"/>
            </a:endParaRPr>
          </a:p>
          <a:p>
            <a:r>
              <a:rPr lang="en-US" dirty="0">
                <a:cs typeface="Calibri"/>
              </a:rPr>
              <a:t>20/34 = 0.58</a:t>
            </a:r>
          </a:p>
          <a:p>
            <a:r>
              <a:rPr lang="en-US" dirty="0">
                <a:cs typeface="Calibri"/>
              </a:rPr>
              <a:t>14/34 = 0.41</a:t>
            </a:r>
          </a:p>
          <a:p>
            <a:endParaRPr lang="en-US" dirty="0">
              <a:cs typeface="Calibri"/>
            </a:endParaRPr>
          </a:p>
        </p:txBody>
      </p:sp>
      <p:sp>
        <p:nvSpPr>
          <p:cNvPr id="4" name="Slide Number Placeholder 3"/>
          <p:cNvSpPr>
            <a:spLocks noGrp="1"/>
          </p:cNvSpPr>
          <p:nvPr>
            <p:ph type="sldNum" sz="quarter" idx="10"/>
          </p:nvPr>
        </p:nvSpPr>
        <p:spPr/>
        <p:txBody>
          <a:bodyPr/>
          <a:lstStyle/>
          <a:p>
            <a:fld id="{A5CB9D32-B7B9-4FC2-BA57-A6ACC78ABC52}" type="slidenum">
              <a:rPr lang="en-US" smtClean="0"/>
              <a:t>25</a:t>
            </a:fld>
            <a:endParaRPr lang="en-US"/>
          </a:p>
        </p:txBody>
      </p:sp>
    </p:spTree>
    <p:extLst>
      <p:ext uri="{BB962C8B-B14F-4D97-AF65-F5344CB8AC3E}">
        <p14:creationId xmlns:p14="http://schemas.microsoft.com/office/powerpoint/2010/main" val="1881787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It will be difficult to obtain a score using the clade detection based approach. Since is no legitimate monophyletic ingroup clade in this tree we cannot get proportion of ingroup sequences that form a monophyletic clade in the given family tree. The pair based approach is able to assign a low score to the tree</a:t>
            </a:r>
            <a:endParaRPr lang="en-US" dirty="0"/>
          </a:p>
        </p:txBody>
      </p:sp>
      <p:sp>
        <p:nvSpPr>
          <p:cNvPr id="4" name="Slide Number Placeholder 3"/>
          <p:cNvSpPr>
            <a:spLocks noGrp="1"/>
          </p:cNvSpPr>
          <p:nvPr>
            <p:ph type="sldNum" sz="quarter" idx="10"/>
          </p:nvPr>
        </p:nvSpPr>
        <p:spPr/>
        <p:txBody>
          <a:bodyPr/>
          <a:lstStyle/>
          <a:p>
            <a:fld id="{A5CB9D32-B7B9-4FC2-BA57-A6ACC78ABC52}" type="slidenum">
              <a:rPr lang="en-US" smtClean="0"/>
              <a:t>26</a:t>
            </a:fld>
            <a:endParaRPr lang="en-US"/>
          </a:p>
        </p:txBody>
      </p:sp>
    </p:spTree>
    <p:extLst>
      <p:ext uri="{BB962C8B-B14F-4D97-AF65-F5344CB8AC3E}">
        <p14:creationId xmlns:p14="http://schemas.microsoft.com/office/powerpoint/2010/main" val="2825404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((o1,((a1,(b1,c1)))),(a2,(b2,c2)),o2)</a:t>
            </a:r>
          </a:p>
        </p:txBody>
      </p:sp>
      <p:sp>
        <p:nvSpPr>
          <p:cNvPr id="4" name="Slide Number Placeholder 3"/>
          <p:cNvSpPr>
            <a:spLocks noGrp="1"/>
          </p:cNvSpPr>
          <p:nvPr>
            <p:ph type="sldNum" sz="quarter" idx="10"/>
          </p:nvPr>
        </p:nvSpPr>
        <p:spPr/>
        <p:txBody>
          <a:bodyPr/>
          <a:lstStyle/>
          <a:p>
            <a:fld id="{A5CB9D32-B7B9-4FC2-BA57-A6ACC78ABC52}" type="slidenum">
              <a:rPr lang="en-US" smtClean="0"/>
              <a:t>27</a:t>
            </a:fld>
            <a:endParaRPr lang="en-US"/>
          </a:p>
        </p:txBody>
      </p:sp>
    </p:spTree>
    <p:extLst>
      <p:ext uri="{BB962C8B-B14F-4D97-AF65-F5344CB8AC3E}">
        <p14:creationId xmlns:p14="http://schemas.microsoft.com/office/powerpoint/2010/main" val="1002542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((o1,((a1,(b1,c1)))),(a2,(b2,c2)),o2)</a:t>
            </a:r>
          </a:p>
        </p:txBody>
      </p:sp>
      <p:sp>
        <p:nvSpPr>
          <p:cNvPr id="4" name="Slide Number Placeholder 3"/>
          <p:cNvSpPr>
            <a:spLocks noGrp="1"/>
          </p:cNvSpPr>
          <p:nvPr>
            <p:ph type="sldNum" sz="quarter" idx="10"/>
          </p:nvPr>
        </p:nvSpPr>
        <p:spPr/>
        <p:txBody>
          <a:bodyPr/>
          <a:lstStyle/>
          <a:p>
            <a:fld id="{A5CB9D32-B7B9-4FC2-BA57-A6ACC78ABC52}" type="slidenum">
              <a:rPr lang="en-US" smtClean="0"/>
              <a:t>28</a:t>
            </a:fld>
            <a:endParaRPr lang="en-US"/>
          </a:p>
        </p:txBody>
      </p:sp>
    </p:spTree>
    <p:extLst>
      <p:ext uri="{BB962C8B-B14F-4D97-AF65-F5344CB8AC3E}">
        <p14:creationId xmlns:p14="http://schemas.microsoft.com/office/powerpoint/2010/main" val="2890972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Before starting, lets us brief describe gene families</a:t>
            </a:r>
          </a:p>
          <a:p>
            <a:endParaRPr lang="en-US">
              <a:cs typeface="Calibri"/>
            </a:endParaRPr>
          </a:p>
          <a:p>
            <a:r>
              <a:rPr lang="en-US" dirty="0">
                <a:cs typeface="Calibri"/>
              </a:rPr>
              <a:t>One way to detect this common ancestral gene and all the extant genes that have evolved from it, is by using outgroup sequences.</a:t>
            </a:r>
            <a:endParaRPr lang="en-US" dirty="0"/>
          </a:p>
          <a:p>
            <a:endParaRPr lang="en-US" dirty="0">
              <a:cs typeface="Calibri"/>
            </a:endParaRPr>
          </a:p>
          <a:p>
            <a:r>
              <a:rPr lang="en-US" dirty="0">
                <a:cs typeface="Calibri"/>
              </a:rPr>
              <a:t>Like outgroup species, outgroup sequences are largely expected to diverge before the sequences from monophyletic ingroup clade. The MRCA of the ingroup clade is the common ancestral gene and the descendent genes form the gene family with respect to the outgroup</a:t>
            </a:r>
            <a:endParaRPr lang="en-US" dirty="0"/>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A5CB9D32-B7B9-4FC2-BA57-A6ACC78ABC52}" type="slidenum">
              <a:rPr lang="en-US"/>
              <a:t>2</a:t>
            </a:fld>
            <a:endParaRPr lang="en-US"/>
          </a:p>
        </p:txBody>
      </p:sp>
    </p:spTree>
    <p:extLst>
      <p:ext uri="{BB962C8B-B14F-4D97-AF65-F5344CB8AC3E}">
        <p14:creationId xmlns:p14="http://schemas.microsoft.com/office/powerpoint/2010/main" val="4005782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a:t>
            </a:r>
            <a:r>
              <a:rPr lang="en-US" dirty="0" err="1"/>
              <a:t>pfam</a:t>
            </a:r>
            <a:r>
              <a:rPr lang="en-US" dirty="0"/>
              <a:t> domain clans</a:t>
            </a:r>
          </a:p>
        </p:txBody>
      </p:sp>
      <p:sp>
        <p:nvSpPr>
          <p:cNvPr id="4" name="Slide Number Placeholder 3"/>
          <p:cNvSpPr>
            <a:spLocks noGrp="1"/>
          </p:cNvSpPr>
          <p:nvPr>
            <p:ph type="sldNum" sz="quarter" idx="10"/>
          </p:nvPr>
        </p:nvSpPr>
        <p:spPr/>
        <p:txBody>
          <a:bodyPr/>
          <a:lstStyle/>
          <a:p>
            <a:fld id="{A5CB9D32-B7B9-4FC2-BA57-A6ACC78ABC52}" type="slidenum">
              <a:rPr lang="en-US" smtClean="0"/>
              <a:t>31</a:t>
            </a:fld>
            <a:endParaRPr lang="en-US"/>
          </a:p>
        </p:txBody>
      </p:sp>
    </p:spTree>
    <p:extLst>
      <p:ext uri="{BB962C8B-B14F-4D97-AF65-F5344CB8AC3E}">
        <p14:creationId xmlns:p14="http://schemas.microsoft.com/office/powerpoint/2010/main" val="799477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Bottom right – lgf5 family inside </a:t>
            </a:r>
            <a:r>
              <a:rPr lang="en-US" dirty="0" err="1"/>
              <a:t>orthofinder</a:t>
            </a:r>
            <a:r>
              <a:rPr lang="en-US" dirty="0"/>
              <a:t> family</a:t>
            </a:r>
          </a:p>
          <a:p>
            <a:r>
              <a:rPr lang="en-US" dirty="0"/>
              <a:t>Top left – </a:t>
            </a:r>
            <a:r>
              <a:rPr lang="en-US" dirty="0" err="1"/>
              <a:t>orthofinder</a:t>
            </a:r>
            <a:r>
              <a:rPr lang="en-US" dirty="0"/>
              <a:t> family inside lgf5 family</a:t>
            </a:r>
          </a:p>
        </p:txBody>
      </p:sp>
      <p:sp>
        <p:nvSpPr>
          <p:cNvPr id="4" name="Slide Number Placeholder 3"/>
          <p:cNvSpPr>
            <a:spLocks noGrp="1"/>
          </p:cNvSpPr>
          <p:nvPr>
            <p:ph type="sldNum" sz="quarter" idx="5"/>
          </p:nvPr>
        </p:nvSpPr>
        <p:spPr/>
        <p:txBody>
          <a:bodyPr/>
          <a:lstStyle/>
          <a:p>
            <a:fld id="{A5CB9D32-B7B9-4FC2-BA57-A6ACC78ABC52}" type="slidenum">
              <a:rPr lang="en-US" smtClean="0"/>
              <a:t>40</a:t>
            </a:fld>
            <a:endParaRPr lang="en-US"/>
          </a:p>
        </p:txBody>
      </p:sp>
    </p:spTree>
    <p:extLst>
      <p:ext uri="{BB962C8B-B14F-4D97-AF65-F5344CB8AC3E}">
        <p14:creationId xmlns:p14="http://schemas.microsoft.com/office/powerpoint/2010/main" val="3481001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are some examples for gene families with respect to outgroups</a:t>
            </a:r>
            <a:endParaRPr lang="en-US" dirty="0"/>
          </a:p>
          <a:p>
            <a:r>
              <a:rPr lang="en-US" dirty="0"/>
              <a:t>(O(A,(B,C))) - species tree</a:t>
            </a:r>
            <a:endParaRPr lang="en-US" dirty="0">
              <a:cs typeface="Calibri"/>
            </a:endParaRPr>
          </a:p>
          <a:p>
            <a:endParaRPr lang="en-US" dirty="0"/>
          </a:p>
          <a:p>
            <a:r>
              <a:rPr lang="en-US" dirty="0"/>
              <a:t>Different types of gene families with respect to outgroups. </a:t>
            </a:r>
          </a:p>
          <a:p>
            <a:r>
              <a:rPr lang="en-US" dirty="0"/>
              <a:t>(o1,((a1,a2),(b1,(c1,c2)))) - gene tree 1</a:t>
            </a:r>
          </a:p>
          <a:p>
            <a:r>
              <a:rPr lang="en-US" dirty="0"/>
              <a:t>(o1,((a1,(b1,c1)),(a2,(b2,c2))) - gene tree 2</a:t>
            </a:r>
          </a:p>
          <a:p>
            <a:r>
              <a:rPr lang="pt-BR" dirty="0"/>
              <a:t>(o1,((a1,(b1,c1)),(o2,(a2,(b2,c2)))));</a:t>
            </a:r>
            <a:r>
              <a:rPr lang="pt-BR" dirty="0">
                <a:cs typeface="Calibri"/>
              </a:rPr>
              <a:t> - gene </a:t>
            </a:r>
            <a:r>
              <a:rPr lang="pt-BR" dirty="0" err="1">
                <a:cs typeface="Calibri"/>
              </a:rPr>
              <a:t>tree</a:t>
            </a:r>
            <a:r>
              <a:rPr lang="pt-BR" dirty="0">
                <a:cs typeface="Calibri"/>
              </a:rPr>
              <a:t> 3</a:t>
            </a:r>
            <a:endParaRPr lang="en-US" dirty="0"/>
          </a:p>
          <a:p>
            <a:endParaRPr lang="en-US" dirty="0">
              <a:cs typeface="Calibri"/>
            </a:endParaRPr>
          </a:p>
          <a:p>
            <a:endParaRPr lang="en-US" dirty="0"/>
          </a:p>
          <a:p>
            <a:r>
              <a:rPr lang="en-US" dirty="0"/>
              <a:t>Gene tree 1: The is no duplication before speciation.</a:t>
            </a:r>
          </a:p>
          <a:p>
            <a:endParaRPr lang="en-US" dirty="0"/>
          </a:p>
          <a:p>
            <a:r>
              <a:rPr lang="en-US" dirty="0"/>
              <a:t>Gene tree 2: The is duplication before speciation and both the duplicates will be included in the gene family since it has happen divergence of the outgroup.</a:t>
            </a:r>
            <a:endParaRPr lang="en-US" dirty="0">
              <a:cs typeface="Calibri"/>
            </a:endParaRPr>
          </a:p>
          <a:p>
            <a:r>
              <a:rPr lang="en-US" dirty="0"/>
              <a:t>The gene tree with two monophyletic ingroup clades are considered as containing two separate families even though only one clade is the ideal family</a:t>
            </a:r>
            <a:endParaRPr lang="en-US" dirty="0" err="1">
              <a:cs typeface="Calibri"/>
            </a:endParaRPr>
          </a:p>
          <a:p>
            <a:endParaRPr lang="en-US" dirty="0">
              <a:cs typeface="Calibri"/>
            </a:endParaRPr>
          </a:p>
          <a:p>
            <a:r>
              <a:rPr lang="en-US" dirty="0">
                <a:cs typeface="Calibri"/>
              </a:rPr>
              <a:t>Gene tree 3: This tree contains 2 monophyletic ingroup clades separated by 2 outgroup sequences. According the definition, only the most recent ingroup clade as the family, but here we consider both the clades as separate families and this also depends on the species composition of the clades.</a:t>
            </a:r>
          </a:p>
        </p:txBody>
      </p:sp>
      <p:sp>
        <p:nvSpPr>
          <p:cNvPr id="4" name="Slide Number Placeholder 3"/>
          <p:cNvSpPr>
            <a:spLocks noGrp="1"/>
          </p:cNvSpPr>
          <p:nvPr>
            <p:ph type="sldNum" sz="quarter" idx="5"/>
          </p:nvPr>
        </p:nvSpPr>
        <p:spPr/>
        <p:txBody>
          <a:bodyPr/>
          <a:lstStyle/>
          <a:p>
            <a:fld id="{A5CB9D32-B7B9-4FC2-BA57-A6ACC78ABC52}" type="slidenum">
              <a:rPr lang="en-US" smtClean="0"/>
              <a:t>3</a:t>
            </a:fld>
            <a:endParaRPr lang="en-US"/>
          </a:p>
        </p:txBody>
      </p:sp>
    </p:spTree>
    <p:extLst>
      <p:ext uri="{BB962C8B-B14F-4D97-AF65-F5344CB8AC3E}">
        <p14:creationId xmlns:p14="http://schemas.microsoft.com/office/powerpoint/2010/main" val="1550850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COG – triangles of </a:t>
            </a:r>
            <a:r>
              <a:rPr lang="en-US" dirty="0" err="1"/>
              <a:t>rbh</a:t>
            </a:r>
            <a:r>
              <a:rPr lang="en-US" dirty="0"/>
              <a:t> between 3 distinct lineages/species</a:t>
            </a:r>
          </a:p>
          <a:p>
            <a:r>
              <a:rPr lang="en-US" dirty="0"/>
              <a:t>Triangles with a common side are merged to form gene families</a:t>
            </a:r>
          </a:p>
          <a:p>
            <a:endParaRPr lang="en-US" dirty="0"/>
          </a:p>
          <a:p>
            <a:r>
              <a:rPr lang="en-US" dirty="0" err="1"/>
              <a:t>Inparanoid</a:t>
            </a:r>
            <a:r>
              <a:rPr lang="en-US" dirty="0"/>
              <a:t> – works on pairs of lineages or species. A1-B1 </a:t>
            </a:r>
            <a:r>
              <a:rPr lang="en-US" dirty="0" err="1"/>
              <a:t>rbh</a:t>
            </a:r>
            <a:r>
              <a:rPr lang="en-US" dirty="0"/>
              <a:t> pair.</a:t>
            </a:r>
          </a:p>
          <a:p>
            <a:r>
              <a:rPr lang="en-US" dirty="0"/>
              <a:t>Recent paralogs in A and B are clustered together in a family</a:t>
            </a:r>
          </a:p>
          <a:p>
            <a:r>
              <a:rPr lang="en-US" dirty="0" err="1"/>
              <a:t>Hierenoid</a:t>
            </a:r>
            <a:r>
              <a:rPr lang="en-US" dirty="0"/>
              <a:t>/</a:t>
            </a:r>
            <a:r>
              <a:rPr lang="en-US" dirty="0" err="1"/>
              <a:t>Multiparanoid</a:t>
            </a:r>
            <a:r>
              <a:rPr lang="en-US" dirty="0"/>
              <a:t> are works on more than 2 species through the </a:t>
            </a:r>
            <a:r>
              <a:rPr lang="en-US" dirty="0" err="1"/>
              <a:t>Inparanoid</a:t>
            </a:r>
            <a:r>
              <a:rPr lang="en-US" dirty="0"/>
              <a:t> approach</a:t>
            </a:r>
          </a:p>
          <a:p>
            <a:endParaRPr lang="en-US" dirty="0"/>
          </a:p>
          <a:p>
            <a:endParaRPr lang="en-US" dirty="0"/>
          </a:p>
          <a:p>
            <a:r>
              <a:rPr lang="en-US" dirty="0" err="1"/>
              <a:t>OrthoMCL</a:t>
            </a:r>
            <a:r>
              <a:rPr lang="en-US" dirty="0"/>
              <a:t>/OrthoFinder cluster gene families using the </a:t>
            </a:r>
            <a:r>
              <a:rPr lang="en-US" dirty="0" err="1"/>
              <a:t>markov</a:t>
            </a:r>
            <a:r>
              <a:rPr lang="en-US" dirty="0"/>
              <a:t> clustering algorithm. </a:t>
            </a:r>
          </a:p>
          <a:p>
            <a:r>
              <a:rPr lang="en-US" dirty="0"/>
              <a:t>The graph of nodes as sequences and edges connecting the nodes is subjected to </a:t>
            </a:r>
            <a:r>
              <a:rPr lang="en-US" dirty="0" err="1"/>
              <a:t>markov</a:t>
            </a:r>
            <a:r>
              <a:rPr lang="en-US" dirty="0"/>
              <a:t> clustering </a:t>
            </a:r>
            <a:r>
              <a:rPr lang="en-US" dirty="0">
                <a:cs typeface="Calibri"/>
              </a:rPr>
              <a:t>algorithm</a:t>
            </a:r>
          </a:p>
        </p:txBody>
      </p:sp>
      <p:sp>
        <p:nvSpPr>
          <p:cNvPr id="4" name="Slide Number Placeholder 3"/>
          <p:cNvSpPr>
            <a:spLocks noGrp="1"/>
          </p:cNvSpPr>
          <p:nvPr>
            <p:ph type="sldNum" sz="quarter" idx="5"/>
          </p:nvPr>
        </p:nvSpPr>
        <p:spPr/>
        <p:txBody>
          <a:bodyPr/>
          <a:lstStyle/>
          <a:p>
            <a:fld id="{A5CB9D32-B7B9-4FC2-BA57-A6ACC78ABC52}" type="slidenum">
              <a:rPr lang="en-US" smtClean="0"/>
              <a:t>4</a:t>
            </a:fld>
            <a:endParaRPr lang="en-US"/>
          </a:p>
        </p:txBody>
      </p:sp>
    </p:spTree>
    <p:extLst>
      <p:ext uri="{BB962C8B-B14F-4D97-AF65-F5344CB8AC3E}">
        <p14:creationId xmlns:p14="http://schemas.microsoft.com/office/powerpoint/2010/main" val="2229314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vigun,phavu</a:t>
            </a:r>
            <a:r>
              <a:rPr lang="en-US" dirty="0"/>
              <a:t>),</a:t>
            </a:r>
            <a:r>
              <a:rPr lang="en-US" dirty="0" err="1"/>
              <a:t>glyma</a:t>
            </a:r>
            <a:r>
              <a:rPr lang="en-US" dirty="0"/>
              <a:t>),((</a:t>
            </a:r>
            <a:r>
              <a:rPr lang="en-US" dirty="0" err="1"/>
              <a:t>cicar</a:t>
            </a:r>
            <a:r>
              <a:rPr lang="en-US" dirty="0"/>
              <a:t>,(</a:t>
            </a:r>
            <a:r>
              <a:rPr lang="en-US" dirty="0" err="1"/>
              <a:t>medtr,tripr</a:t>
            </a:r>
            <a:r>
              <a:rPr lang="en-US" dirty="0"/>
              <a:t>)),</a:t>
            </a:r>
            <a:r>
              <a:rPr lang="en-US" dirty="0" err="1"/>
              <a:t>lotja</a:t>
            </a:r>
            <a:r>
              <a:rPr lang="en-US" dirty="0"/>
              <a:t>)),</a:t>
            </a:r>
            <a:r>
              <a:rPr lang="en-US" dirty="0" err="1"/>
              <a:t>lupan</a:t>
            </a:r>
            <a:r>
              <a:rPr lang="en-US" dirty="0"/>
              <a:t>),((</a:t>
            </a:r>
            <a:r>
              <a:rPr lang="en-US" dirty="0" err="1"/>
              <a:t>araip,aradu</a:t>
            </a:r>
            <a:r>
              <a:rPr lang="en-US" dirty="0"/>
              <a:t>),</a:t>
            </a:r>
            <a:r>
              <a:rPr lang="en-US" dirty="0" err="1"/>
              <a:t>nissc</a:t>
            </a:r>
            <a:r>
              <a:rPr lang="en-US" dirty="0"/>
              <a:t>)),(</a:t>
            </a:r>
            <a:r>
              <a:rPr lang="en-US" dirty="0" err="1"/>
              <a:t>chafa,mimpu</a:t>
            </a:r>
            <a:r>
              <a:rPr lang="en-US" dirty="0"/>
              <a:t>)),(</a:t>
            </a:r>
            <a:r>
              <a:rPr lang="en-US" dirty="0" err="1"/>
              <a:t>bauto,cerca</a:t>
            </a:r>
            <a:r>
              <a:rPr lang="en-US" dirty="0"/>
              <a:t>)),(</a:t>
            </a:r>
            <a:r>
              <a:rPr lang="en-US" dirty="0" err="1"/>
              <a:t>prupe,cucsa</a:t>
            </a:r>
            <a:r>
              <a:rPr lang="en-US" dirty="0"/>
              <a:t>)),</a:t>
            </a:r>
            <a:r>
              <a:rPr lang="en-US" dirty="0" err="1"/>
              <a:t>arath</a:t>
            </a:r>
            <a:r>
              <a:rPr lang="en-US" dirty="0"/>
              <a:t>),</a:t>
            </a:r>
            <a:r>
              <a:rPr lang="en-US" dirty="0" err="1"/>
              <a:t>vitvi</a:t>
            </a:r>
            <a:r>
              <a:rPr lang="en-US" dirty="0"/>
              <a:t>),</a:t>
            </a:r>
            <a:r>
              <a:rPr lang="en-US" dirty="0" err="1"/>
              <a:t>solly</a:t>
            </a:r>
            <a:r>
              <a:rPr lang="en-US" dirty="0"/>
              <a:t>);</a:t>
            </a:r>
          </a:p>
          <a:p>
            <a:endParaRPr lang="en-US" dirty="0">
              <a:cs typeface="Calibri"/>
            </a:endParaRPr>
          </a:p>
          <a:p>
            <a:r>
              <a:rPr lang="en-US" dirty="0">
                <a:cs typeface="Calibri"/>
              </a:rPr>
              <a:t>Two sets of families obtained</a:t>
            </a:r>
          </a:p>
          <a:p>
            <a:r>
              <a:rPr lang="en-US" dirty="0">
                <a:cs typeface="Calibri"/>
              </a:rPr>
              <a:t>Expected number of legume families</a:t>
            </a:r>
          </a:p>
          <a:p>
            <a:r>
              <a:rPr lang="en-US" dirty="0">
                <a:cs typeface="Calibri"/>
              </a:rPr>
              <a:t>In-house Ks-based families - 17k​-18k</a:t>
            </a:r>
          </a:p>
          <a:p>
            <a:r>
              <a:rPr lang="en-US" dirty="0" err="1">
                <a:cs typeface="Calibri"/>
              </a:rPr>
              <a:t>Orthofinder</a:t>
            </a:r>
            <a:r>
              <a:rPr lang="en-US" dirty="0">
                <a:cs typeface="Calibri"/>
              </a:rPr>
              <a:t> – 20k families</a:t>
            </a:r>
          </a:p>
          <a:p>
            <a:endParaRPr lang="en-US" dirty="0">
              <a:cs typeface="Calibri"/>
            </a:endParaRPr>
          </a:p>
          <a:p>
            <a:r>
              <a:rPr lang="en-US" dirty="0">
                <a:cs typeface="Calibri"/>
              </a:rPr>
              <a:t>Papilionoid WGD marked with the star. </a:t>
            </a:r>
          </a:p>
          <a:p>
            <a:r>
              <a:rPr lang="en-US" dirty="0">
                <a:cs typeface="Calibri"/>
              </a:rPr>
              <a:t>Lineage specific WGD and WGT for Glycine and Lupin</a:t>
            </a:r>
          </a:p>
          <a:p>
            <a:endParaRPr lang="en-US" dirty="0">
              <a:cs typeface="Calibri"/>
            </a:endParaRPr>
          </a:p>
          <a:p>
            <a:r>
              <a:rPr lang="en-US" dirty="0">
                <a:cs typeface="Calibri"/>
              </a:rPr>
              <a:t>Outgroups are marked with red.</a:t>
            </a:r>
          </a:p>
          <a:p>
            <a:endParaRPr lang="en-US" dirty="0">
              <a:cs typeface="Calibri"/>
            </a:endParaRPr>
          </a:p>
        </p:txBody>
      </p:sp>
      <p:sp>
        <p:nvSpPr>
          <p:cNvPr id="4" name="Slide Number Placeholder 3"/>
          <p:cNvSpPr>
            <a:spLocks noGrp="1"/>
          </p:cNvSpPr>
          <p:nvPr>
            <p:ph type="sldNum" sz="quarter" idx="5"/>
          </p:nvPr>
        </p:nvSpPr>
        <p:spPr/>
        <p:txBody>
          <a:bodyPr/>
          <a:lstStyle/>
          <a:p>
            <a:fld id="{A5CB9D32-B7B9-4FC2-BA57-A6ACC78ABC52}" type="slidenum">
              <a:rPr lang="en-US"/>
              <a:t>5</a:t>
            </a:fld>
            <a:endParaRPr lang="en-US"/>
          </a:p>
        </p:txBody>
      </p:sp>
    </p:spTree>
    <p:extLst>
      <p:ext uri="{BB962C8B-B14F-4D97-AF65-F5344CB8AC3E}">
        <p14:creationId xmlns:p14="http://schemas.microsoft.com/office/powerpoint/2010/main" val="852300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Generally, family building methods use common a method/parameter set to build all the families. </a:t>
            </a:r>
            <a:endParaRPr lang="en-US" dirty="0">
              <a:cs typeface="Calibri"/>
            </a:endParaRPr>
          </a:p>
          <a:p>
            <a:r>
              <a:rPr lang="en-US" dirty="0">
                <a:cs typeface="Calibri"/>
              </a:rPr>
              <a:t>Different families evolve at different rates. Therefore the parameters may be suitable to some families and not for some families</a:t>
            </a:r>
          </a:p>
          <a:p>
            <a:r>
              <a:rPr lang="en-US" dirty="0" err="1">
                <a:cs typeface="Calibri"/>
              </a:rPr>
              <a:t>Eg.</a:t>
            </a:r>
            <a:r>
              <a:rPr lang="en-US" dirty="0">
                <a:cs typeface="Calibri"/>
              </a:rPr>
              <a:t> Eval and mcl inflation factor cutoff</a:t>
            </a:r>
          </a:p>
          <a:p>
            <a:endParaRPr lang="en-US" dirty="0">
              <a:cs typeface="Calibri"/>
            </a:endParaRPr>
          </a:p>
          <a:p>
            <a:r>
              <a:rPr lang="en-US" dirty="0">
                <a:cs typeface="Calibri"/>
              </a:rPr>
              <a:t>Many fragmented families could be produced</a:t>
            </a:r>
          </a:p>
          <a:p>
            <a:r>
              <a:rPr lang="en-US" dirty="0">
                <a:cs typeface="Calibri"/>
              </a:rPr>
              <a:t>Many clusters with more than one families could be produced</a:t>
            </a:r>
          </a:p>
          <a:p>
            <a:endParaRPr lang="en-US" dirty="0">
              <a:cs typeface="Calibri"/>
            </a:endParaRPr>
          </a:p>
          <a:p>
            <a:r>
              <a:rPr lang="en-US" dirty="0">
                <a:cs typeface="Calibri"/>
              </a:rPr>
              <a:t>According to our knowledge, currently, there are no methods that analyze gene families for these problems after they have been built.</a:t>
            </a:r>
          </a:p>
          <a:p>
            <a:r>
              <a:rPr lang="en-US" dirty="0">
                <a:cs typeface="Calibri"/>
              </a:rPr>
              <a:t>Also, it is important to assign reliability scores to existing families to know which families can be trusted more than others. </a:t>
            </a:r>
          </a:p>
          <a:p>
            <a:r>
              <a:rPr lang="en-US" dirty="0">
                <a:cs typeface="Calibri"/>
              </a:rPr>
              <a:t>Some families are easier the cluster than others according to their evolutionary characteristics </a:t>
            </a:r>
          </a:p>
        </p:txBody>
      </p:sp>
      <p:sp>
        <p:nvSpPr>
          <p:cNvPr id="4" name="Slide Number Placeholder 3"/>
          <p:cNvSpPr>
            <a:spLocks noGrp="1"/>
          </p:cNvSpPr>
          <p:nvPr>
            <p:ph type="sldNum" sz="quarter" idx="5"/>
          </p:nvPr>
        </p:nvSpPr>
        <p:spPr/>
        <p:txBody>
          <a:bodyPr/>
          <a:lstStyle/>
          <a:p>
            <a:fld id="{A5CB9D32-B7B9-4FC2-BA57-A6ACC78ABC52}" type="slidenum">
              <a:rPr lang="en-US"/>
              <a:t>6</a:t>
            </a:fld>
            <a:endParaRPr lang="en-US"/>
          </a:p>
        </p:txBody>
      </p:sp>
    </p:spTree>
    <p:extLst>
      <p:ext uri="{BB962C8B-B14F-4D97-AF65-F5344CB8AC3E}">
        <p14:creationId xmlns:p14="http://schemas.microsoft.com/office/powerpoint/2010/main" val="2394896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Explain why pairs?? And not individual sequences</a:t>
            </a:r>
          </a:p>
          <a:p>
            <a:r>
              <a:rPr lang="en-US">
                <a:cs typeface="Calibri"/>
              </a:rPr>
              <a:t>More training and testing data through pairs that individual sequences. E.g. family with 10 sequences gives 10C2 = 45 pairs</a:t>
            </a:r>
          </a:p>
          <a:p>
            <a:r>
              <a:rPr lang="en-US">
                <a:cs typeface="Calibri"/>
              </a:rPr>
              <a:t>Each sequence is inspected more through pairs</a:t>
            </a:r>
            <a:endParaRPr lang="en-US" dirty="0">
              <a:cs typeface="Calibri"/>
            </a:endParaRPr>
          </a:p>
          <a:p>
            <a:r>
              <a:rPr lang="en-US">
                <a:cs typeface="Calibri"/>
              </a:rPr>
              <a:t>Modeling the bifurcating nature of gene trees by inspecting pairs of sequences as a unit rather than individual sequences</a:t>
            </a:r>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A5CB9D32-B7B9-4FC2-BA57-A6ACC78ABC52}" type="slidenum">
              <a:rPr lang="en-US"/>
              <a:t>8</a:t>
            </a:fld>
            <a:endParaRPr lang="en-US"/>
          </a:p>
        </p:txBody>
      </p:sp>
    </p:spTree>
    <p:extLst>
      <p:ext uri="{BB962C8B-B14F-4D97-AF65-F5344CB8AC3E}">
        <p14:creationId xmlns:p14="http://schemas.microsoft.com/office/powerpoint/2010/main" val="3692382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exercise intends to collects closest non-family sequences and also gives an indication of how well the given family is circumscribed</a:t>
            </a:r>
          </a:p>
          <a:p>
            <a:pPr marL="0" indent="0">
              <a:buFont typeface="Arial"/>
              <a:buNone/>
            </a:pPr>
            <a:endParaRPr lang="en-US" dirty="0"/>
          </a:p>
          <a:p>
            <a:pPr marL="0" indent="0">
              <a:buFont typeface="Arial"/>
              <a:buNone/>
            </a:pPr>
            <a:r>
              <a:rPr lang="en-US" dirty="0"/>
              <a:t>The set of retrieved sequences will contain one or more non-family sequences. </a:t>
            </a:r>
          </a:p>
          <a:p>
            <a:pPr marL="0" indent="0">
              <a:buFont typeface="Arial"/>
              <a:buNone/>
            </a:pPr>
            <a:r>
              <a:rPr lang="en-US" dirty="0"/>
              <a:t>Multiple non-families sequences may be retrieved if the given family is incomplete</a:t>
            </a:r>
          </a:p>
          <a:p>
            <a:endParaRPr lang="en-US" dirty="0"/>
          </a:p>
          <a:p>
            <a:pPr>
              <a:buFont typeface="Arial"/>
            </a:pPr>
            <a:r>
              <a:rPr lang="en-US" dirty="0"/>
              <a:t>This a point where the pair classification method can optimized:</a:t>
            </a:r>
          </a:p>
          <a:p>
            <a:pPr>
              <a:buFont typeface="Arial"/>
            </a:pPr>
            <a:r>
              <a:rPr lang="en-US" dirty="0"/>
              <a:t>By reducing the initial phmmer search space</a:t>
            </a:r>
          </a:p>
          <a:p>
            <a:pPr>
              <a:buFont typeface="Arial"/>
            </a:pPr>
            <a:r>
              <a:rPr lang="en-US" dirty="0"/>
              <a:t>And by limiting the number of non-family sequences to reduce the training set size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10E8B6-A998-4BFB-B16B-45D79710B0E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8827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Pairs from the retrieved sequences that belong to the original family are positive pairs I.e. these pairs of sequences are assumed to have diverged into the family after the divergence of outgroup sequences</a:t>
            </a:r>
          </a:p>
          <a:p>
            <a:endParaRPr lang="en-US" dirty="0"/>
          </a:p>
          <a:p>
            <a:r>
              <a:rPr lang="en-US" dirty="0"/>
              <a:t>Pairs from the retrieved sequences that are between the family sequences and non-family sequences are negative I.e. they are assumed to have diverged before or outside the family before the divergence of outgroup sequences</a:t>
            </a:r>
          </a:p>
        </p:txBody>
      </p:sp>
      <p:sp>
        <p:nvSpPr>
          <p:cNvPr id="4" name="Slide Number Placeholder 3"/>
          <p:cNvSpPr>
            <a:spLocks noGrp="1"/>
          </p:cNvSpPr>
          <p:nvPr>
            <p:ph type="sldNum" sz="quarter" idx="10"/>
          </p:nvPr>
        </p:nvSpPr>
        <p:spPr/>
        <p:txBody>
          <a:bodyPr/>
          <a:lstStyle/>
          <a:p>
            <a:fld id="{FD10E8B6-A998-4BFB-B16B-45D79710B0E0}" type="slidenum">
              <a:rPr lang="en-US"/>
              <a:t>10</a:t>
            </a:fld>
            <a:endParaRPr lang="en-US"/>
          </a:p>
        </p:txBody>
      </p:sp>
    </p:spTree>
    <p:extLst>
      <p:ext uri="{BB962C8B-B14F-4D97-AF65-F5344CB8AC3E}">
        <p14:creationId xmlns:p14="http://schemas.microsoft.com/office/powerpoint/2010/main" val="2212138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F247E07-A93D-4516-B02D-38E53E4F29D8}" type="datetime1">
              <a:rPr lang="en-US" smtClean="0"/>
              <a:t>9/5/2018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4A1368-3EEF-4129-BF21-8A4FBFA1612A}" type="datetime1">
              <a:rPr lang="en-US" smtClean="0"/>
              <a:t>9/5/2018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D16C05-B2F4-48FA-9020-C19CC4D7FD57}" type="datetime1">
              <a:rPr lang="en-US" smtClean="0"/>
              <a:t>9/5/2018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ED15C8-9358-4478-9DC7-0D738BC6B633}" type="datetime1">
              <a:rPr lang="en-US" smtClean="0"/>
              <a:t>9/5/2018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121658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BB73B3-9A80-4704-9173-B14A8045DE77}" type="datetime1">
              <a:rPr lang="en-US" smtClean="0"/>
              <a:t>9/5/2018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479917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0CDF0B-7CDC-4DA0-B8BB-74C94334940E}" type="datetime1">
              <a:rPr lang="en-US" smtClean="0"/>
              <a:t>9/5/2018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65524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6A0C4A-1591-403A-AB31-424B5297CDE3}" type="datetime1">
              <a:rPr lang="en-US" smtClean="0"/>
              <a:t>9/5/2018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033194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38F2DBB-80FA-46E1-B83D-A779AEABB37B}" type="datetime1">
              <a:rPr lang="en-US" smtClean="0"/>
              <a:t>9/5/2018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264024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90B2F4-BCE2-4464-B5AC-D114BD925A38}" type="datetime1">
              <a:rPr lang="en-US" smtClean="0"/>
              <a:t>9/5/2018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170456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48BD27-4F5F-461E-BC7D-CE3F84E74304}" type="datetime1">
              <a:rPr lang="en-US" smtClean="0"/>
              <a:t>9/5/2018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35547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48184A-07C7-4BF6-9FC8-0DA2F1C22FF7}" type="datetime1">
              <a:rPr lang="en-US" smtClean="0"/>
              <a:t>9/5/2018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57118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C88102-1202-4201-ABA9-EDDFAEE644DF}" type="datetime1">
              <a:rPr lang="en-US" smtClean="0"/>
              <a:t>9/5/2018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2FFAD9-9D3E-483C-B2E4-0AFAE82AC1F4}" type="datetime1">
              <a:rPr lang="en-US" smtClean="0"/>
              <a:t>9/5/2018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986470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415E14-AC65-4293-AE84-6840E4DD70DB}" type="datetime1">
              <a:rPr lang="en-US" smtClean="0"/>
              <a:t>9/5/2018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59595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6F723C-EA67-4A87-A9C9-FCCE9D42565D}" type="datetime1">
              <a:rPr lang="en-US" smtClean="0"/>
              <a:t>9/5/2018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85470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51CFE6-3258-4BD6-85D3-33F4BF1FBF51}" type="datetime1">
              <a:rPr lang="en-US" smtClean="0"/>
              <a:t>9/5/2018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9D3BF24-18F3-4512-84D3-BCF28688059C}" type="datetime1">
              <a:rPr lang="en-US" smtClean="0"/>
              <a:t>9/5/2018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D321BE-2F28-40EF-ADF7-2A2A98AB3249}" type="datetime1">
              <a:rPr lang="en-US" smtClean="0"/>
              <a:t>9/5/2018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090389-586D-45C8-9564-BF614706C3F5}" type="datetime1">
              <a:rPr lang="en-US" smtClean="0"/>
              <a:t>9/5/2018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789D26-8EF9-4CAB-86DF-906939813D05}" type="datetime1">
              <a:rPr lang="en-US" smtClean="0"/>
              <a:t>9/5/2018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7819FE-4C1D-41AA-A8FD-DA8BC61C15E4}" type="datetime1">
              <a:rPr lang="en-US" smtClean="0"/>
              <a:t>9/5/2018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1194F1-DFB1-4D52-8AC2-BDEC4F41AAA0}" type="datetime1">
              <a:rPr lang="en-US" smtClean="0"/>
              <a:t>9/5/2018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EB431E-AA9D-41F3-9E1A-413AB216C359}" type="datetime1">
              <a:rPr lang="en-US" smtClean="0"/>
              <a:t>9/5/2018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B0F70E-FF7D-4C6A-9AF6-93D56108D0DD}" type="datetime1">
              <a:rPr lang="en-US" smtClean="0"/>
              <a:t>9/5/2018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4808483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gif"/></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cs typeface="Calibri Light"/>
              </a:rPr>
              <a:t>Methods for improving and characterizing gene families</a:t>
            </a:r>
            <a:endParaRPr lang="en-US"/>
          </a:p>
        </p:txBody>
      </p:sp>
      <p:sp>
        <p:nvSpPr>
          <p:cNvPr id="3" name="Subtitle 2"/>
          <p:cNvSpPr>
            <a:spLocks noGrp="1"/>
          </p:cNvSpPr>
          <p:nvPr>
            <p:ph type="subTitle" idx="1"/>
          </p:nvPr>
        </p:nvSpPr>
        <p:spPr/>
        <p:txBody>
          <a:bodyPr vert="horz" lIns="91440" tIns="45720" rIns="91440" bIns="45720" rtlCol="0" anchor="t">
            <a:normAutofit/>
          </a:bodyPr>
          <a:lstStyle/>
          <a:p>
            <a:r>
              <a:rPr lang="en-US">
                <a:cs typeface="Calibri"/>
              </a:rPr>
              <a:t>AKSHAY YADAV</a:t>
            </a:r>
            <a:endParaRPr lang="en-US"/>
          </a:p>
        </p:txBody>
      </p:sp>
      <p:sp>
        <p:nvSpPr>
          <p:cNvPr id="4" name="Slide Number Placeholder 3">
            <a:extLst>
              <a:ext uri="{FF2B5EF4-FFF2-40B4-BE49-F238E27FC236}">
                <a16:creationId xmlns:a16="http://schemas.microsoft.com/office/drawing/2014/main" id="{08187C63-188F-4A83-90C5-3A7B1C1128F3}"/>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89372FB-2081-4126-8207-8AB7A08004DA}"/>
              </a:ext>
            </a:extLst>
          </p:cNvPr>
          <p:cNvSpPr txBox="1"/>
          <p:nvPr/>
        </p:nvSpPr>
        <p:spPr>
          <a:xfrm>
            <a:off x="7689185" y="1205442"/>
            <a:ext cx="2743200" cy="1200329"/>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Total retrieved sequences (N) = family sequences (n) + closest non-family sequences (N-n)</a:t>
            </a:r>
          </a:p>
        </p:txBody>
      </p:sp>
      <p:sp>
        <p:nvSpPr>
          <p:cNvPr id="7" name="TextBox 6">
            <a:extLst>
              <a:ext uri="{FF2B5EF4-FFF2-40B4-BE49-F238E27FC236}">
                <a16:creationId xmlns:a16="http://schemas.microsoft.com/office/drawing/2014/main" id="{93B001A0-7FB4-4095-9CF8-9E89651AD77A}"/>
              </a:ext>
            </a:extLst>
          </p:cNvPr>
          <p:cNvSpPr txBox="1"/>
          <p:nvPr/>
        </p:nvSpPr>
        <p:spPr>
          <a:xfrm>
            <a:off x="7689185" y="2910417"/>
            <a:ext cx="2743200" cy="369332"/>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Form pairs (</a:t>
            </a:r>
            <a:r>
              <a:rPr lang="en-US" baseline="30000" dirty="0"/>
              <a:t>N</a:t>
            </a:r>
            <a:r>
              <a:rPr lang="en-US" dirty="0"/>
              <a:t>C</a:t>
            </a:r>
            <a:r>
              <a:rPr lang="en-US" baseline="-25000" dirty="0"/>
              <a:t>2</a:t>
            </a:r>
            <a:r>
              <a:rPr lang="en-US" dirty="0"/>
              <a:t> - </a:t>
            </a:r>
            <a:r>
              <a:rPr lang="en-US" baseline="30000" dirty="0"/>
              <a:t>(N-n)</a:t>
            </a:r>
            <a:r>
              <a:rPr lang="en-US" dirty="0"/>
              <a:t>C</a:t>
            </a:r>
            <a:r>
              <a:rPr lang="en-US" baseline="-25000" dirty="0"/>
              <a:t>2</a:t>
            </a:r>
            <a:r>
              <a:rPr lang="en-US" dirty="0"/>
              <a:t>))</a:t>
            </a:r>
          </a:p>
        </p:txBody>
      </p:sp>
      <p:sp>
        <p:nvSpPr>
          <p:cNvPr id="8" name="TextBox 7">
            <a:extLst>
              <a:ext uri="{FF2B5EF4-FFF2-40B4-BE49-F238E27FC236}">
                <a16:creationId xmlns:a16="http://schemas.microsoft.com/office/drawing/2014/main" id="{A5DA8C61-C9D6-443C-9882-B6AC1740DE65}"/>
              </a:ext>
            </a:extLst>
          </p:cNvPr>
          <p:cNvSpPr txBox="1"/>
          <p:nvPr/>
        </p:nvSpPr>
        <p:spPr>
          <a:xfrm>
            <a:off x="6537057" y="3910542"/>
            <a:ext cx="2498997" cy="646331"/>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Positive pairs </a:t>
            </a:r>
          </a:p>
          <a:p>
            <a:pPr algn="ctr"/>
            <a:r>
              <a:rPr lang="en-US" dirty="0"/>
              <a:t>(</a:t>
            </a:r>
            <a:r>
              <a:rPr lang="en-US" baseline="30000" dirty="0"/>
              <a:t>n</a:t>
            </a:r>
            <a:r>
              <a:rPr lang="en-US" dirty="0"/>
              <a:t>C</a:t>
            </a:r>
            <a:r>
              <a:rPr lang="en-US" baseline="-25000" dirty="0"/>
              <a:t>2</a:t>
            </a:r>
            <a:r>
              <a:rPr lang="en-US" dirty="0"/>
              <a:t>)</a:t>
            </a:r>
          </a:p>
        </p:txBody>
      </p:sp>
      <p:sp>
        <p:nvSpPr>
          <p:cNvPr id="10" name="TextBox 9">
            <a:extLst>
              <a:ext uri="{FF2B5EF4-FFF2-40B4-BE49-F238E27FC236}">
                <a16:creationId xmlns:a16="http://schemas.microsoft.com/office/drawing/2014/main" id="{9BFC618C-BE64-4AE7-AE92-347A46B86E62}"/>
              </a:ext>
            </a:extLst>
          </p:cNvPr>
          <p:cNvSpPr txBox="1"/>
          <p:nvPr/>
        </p:nvSpPr>
        <p:spPr>
          <a:xfrm>
            <a:off x="9061454" y="3910542"/>
            <a:ext cx="2686050" cy="646331"/>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Negative pairs </a:t>
            </a:r>
          </a:p>
          <a:p>
            <a:pPr algn="ctr"/>
            <a:r>
              <a:rPr lang="en-US" dirty="0"/>
              <a:t>((</a:t>
            </a:r>
            <a:r>
              <a:rPr lang="en-US" baseline="30000" dirty="0"/>
              <a:t>N</a:t>
            </a:r>
            <a:r>
              <a:rPr lang="en-US" dirty="0"/>
              <a:t>C</a:t>
            </a:r>
            <a:r>
              <a:rPr lang="en-US" baseline="-25000" dirty="0"/>
              <a:t>2</a:t>
            </a:r>
            <a:r>
              <a:rPr lang="en-US" dirty="0"/>
              <a:t> - </a:t>
            </a:r>
            <a:r>
              <a:rPr lang="en-US" baseline="30000" dirty="0"/>
              <a:t>(N-n)</a:t>
            </a:r>
            <a:r>
              <a:rPr lang="en-US" dirty="0"/>
              <a:t>C</a:t>
            </a:r>
            <a:r>
              <a:rPr lang="en-US" baseline="-25000" dirty="0"/>
              <a:t>2</a:t>
            </a:r>
            <a:r>
              <a:rPr lang="en-US" dirty="0"/>
              <a:t>)) -(</a:t>
            </a:r>
            <a:r>
              <a:rPr lang="en-US" baseline="30000" dirty="0"/>
              <a:t>n</a:t>
            </a:r>
            <a:r>
              <a:rPr lang="en-US" dirty="0"/>
              <a:t>C</a:t>
            </a:r>
            <a:r>
              <a:rPr lang="en-US" baseline="-25000" dirty="0"/>
              <a:t>2</a:t>
            </a:r>
            <a:r>
              <a:rPr lang="en-US" dirty="0"/>
              <a:t>))</a:t>
            </a:r>
          </a:p>
        </p:txBody>
      </p:sp>
      <p:cxnSp>
        <p:nvCxnSpPr>
          <p:cNvPr id="3" name="Straight Arrow Connector 2">
            <a:extLst>
              <a:ext uri="{FF2B5EF4-FFF2-40B4-BE49-F238E27FC236}">
                <a16:creationId xmlns:a16="http://schemas.microsoft.com/office/drawing/2014/main" id="{6E9A8932-D1EB-451D-A503-5A010824E289}"/>
              </a:ext>
            </a:extLst>
          </p:cNvPr>
          <p:cNvCxnSpPr/>
          <p:nvPr/>
        </p:nvCxnSpPr>
        <p:spPr>
          <a:xfrm>
            <a:off x="9043228" y="2411935"/>
            <a:ext cx="10505" cy="491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5660AA9-4A39-422C-B6AA-EC20BA5DB099}"/>
              </a:ext>
            </a:extLst>
          </p:cNvPr>
          <p:cNvCxnSpPr>
            <a:cxnSpLocks/>
          </p:cNvCxnSpPr>
          <p:nvPr/>
        </p:nvCxnSpPr>
        <p:spPr>
          <a:xfrm>
            <a:off x="7785471" y="3610520"/>
            <a:ext cx="2213" cy="29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7AC96AB-6B76-43B8-B9D9-D3E78863EC72}"/>
              </a:ext>
            </a:extLst>
          </p:cNvPr>
          <p:cNvCxnSpPr>
            <a:cxnSpLocks/>
          </p:cNvCxnSpPr>
          <p:nvPr/>
        </p:nvCxnSpPr>
        <p:spPr>
          <a:xfrm>
            <a:off x="10401118" y="3615267"/>
            <a:ext cx="2213" cy="29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9C617B26-E4DA-401B-8FE3-BEDEACC2A20B}"/>
              </a:ext>
            </a:extLst>
          </p:cNvPr>
          <p:cNvCxnSpPr/>
          <p:nvPr/>
        </p:nvCxnSpPr>
        <p:spPr>
          <a:xfrm flipV="1">
            <a:off x="7785776" y="3609957"/>
            <a:ext cx="2614386" cy="594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19D3582-833E-4FE2-A18A-810929693D21}"/>
              </a:ext>
            </a:extLst>
          </p:cNvPr>
          <p:cNvCxnSpPr/>
          <p:nvPr/>
        </p:nvCxnSpPr>
        <p:spPr>
          <a:xfrm>
            <a:off x="9043237" y="3291806"/>
            <a:ext cx="2212" cy="317422"/>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BBFABD9D-E243-48B5-B1FC-CD4B6B3F759D}"/>
              </a:ext>
            </a:extLst>
          </p:cNvPr>
          <p:cNvSpPr>
            <a:spLocks noGrp="1"/>
          </p:cNvSpPr>
          <p:nvPr>
            <p:ph type="title"/>
          </p:nvPr>
        </p:nvSpPr>
        <p:spPr>
          <a:xfrm>
            <a:off x="648929" y="629266"/>
            <a:ext cx="4498133" cy="1676603"/>
          </a:xfrm>
        </p:spPr>
        <p:txBody>
          <a:bodyPr>
            <a:normAutofit/>
          </a:bodyPr>
          <a:lstStyle/>
          <a:p>
            <a:r>
              <a:rPr lang="en-US" dirty="0">
                <a:cs typeface="Calibri Light"/>
              </a:rPr>
              <a:t>Pair classification method (cont.)</a:t>
            </a:r>
            <a:endParaRPr lang="en-US" dirty="0"/>
          </a:p>
        </p:txBody>
      </p:sp>
      <p:sp>
        <p:nvSpPr>
          <p:cNvPr id="15" name="Content Placeholder 2">
            <a:extLst>
              <a:ext uri="{FF2B5EF4-FFF2-40B4-BE49-F238E27FC236}">
                <a16:creationId xmlns:a16="http://schemas.microsoft.com/office/drawing/2014/main" id="{9E279280-36C7-40FB-8624-D92A4D23A83B}"/>
              </a:ext>
            </a:extLst>
          </p:cNvPr>
          <p:cNvSpPr txBox="1">
            <a:spLocks/>
          </p:cNvSpPr>
          <p:nvPr/>
        </p:nvSpPr>
        <p:spPr>
          <a:xfrm>
            <a:off x="650052" y="2625254"/>
            <a:ext cx="4598341" cy="355170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cs typeface="Calibri"/>
              </a:rPr>
              <a:t>Forming family and non-family pairs</a:t>
            </a:r>
          </a:p>
          <a:p>
            <a:pPr marL="742950" lvl="1" indent="-285750">
              <a:buFont typeface="Arial"/>
              <a:buChar char="•"/>
            </a:pPr>
            <a:r>
              <a:rPr lang="en-US" sz="2000" dirty="0"/>
              <a:t>Positive pairs – sequence pairs that diverged after outgroup divergence</a:t>
            </a:r>
          </a:p>
          <a:p>
            <a:pPr marL="457200" lvl="1" indent="0">
              <a:buNone/>
            </a:pPr>
            <a:endParaRPr lang="en-US" sz="2000" dirty="0"/>
          </a:p>
          <a:p>
            <a:pPr marL="742950" lvl="1" indent="-285750">
              <a:buFont typeface="Arial"/>
              <a:buChar char="•"/>
            </a:pPr>
            <a:r>
              <a:rPr lang="en-US" sz="2000" dirty="0"/>
              <a:t>Negative pairs – sequence pairs that diverged before outgroup divergence</a:t>
            </a:r>
          </a:p>
        </p:txBody>
      </p:sp>
      <p:sp>
        <p:nvSpPr>
          <p:cNvPr id="2" name="Slide Number Placeholder 1">
            <a:extLst>
              <a:ext uri="{FF2B5EF4-FFF2-40B4-BE49-F238E27FC236}">
                <a16:creationId xmlns:a16="http://schemas.microsoft.com/office/drawing/2014/main" id="{A20A27BB-55EF-453C-A249-34AE2D1379DA}"/>
              </a:ext>
            </a:extLst>
          </p:cNvPr>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3582132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223988-C604-4D9A-A774-64F6B9C3B492}"/>
              </a:ext>
            </a:extLst>
          </p:cNvPr>
          <p:cNvSpPr txBox="1"/>
          <p:nvPr/>
        </p:nvSpPr>
        <p:spPr>
          <a:xfrm>
            <a:off x="4032177" y="1876438"/>
            <a:ext cx="2619639" cy="307777"/>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t>Positive pairs(</a:t>
            </a:r>
            <a:r>
              <a:rPr lang="en-US" sz="1400" baseline="30000" dirty="0"/>
              <a:t>n</a:t>
            </a:r>
            <a:r>
              <a:rPr lang="en-US" sz="1400" dirty="0"/>
              <a:t>C</a:t>
            </a:r>
            <a:r>
              <a:rPr lang="en-US" sz="1400" baseline="-25000" dirty="0"/>
              <a:t>2</a:t>
            </a:r>
            <a:r>
              <a:rPr lang="en-US" sz="1400" dirty="0"/>
              <a:t>)</a:t>
            </a:r>
          </a:p>
        </p:txBody>
      </p:sp>
      <p:sp>
        <p:nvSpPr>
          <p:cNvPr id="7" name="TextBox 6">
            <a:extLst>
              <a:ext uri="{FF2B5EF4-FFF2-40B4-BE49-F238E27FC236}">
                <a16:creationId xmlns:a16="http://schemas.microsoft.com/office/drawing/2014/main" id="{6547CEF0-C1C3-4DB6-A831-157E0186AB9B}"/>
              </a:ext>
            </a:extLst>
          </p:cNvPr>
          <p:cNvSpPr txBox="1"/>
          <p:nvPr/>
        </p:nvSpPr>
        <p:spPr>
          <a:xfrm>
            <a:off x="7271512" y="1822547"/>
            <a:ext cx="2532063" cy="584775"/>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t>Negative pairs </a:t>
            </a:r>
          </a:p>
          <a:p>
            <a:pPr algn="ctr"/>
            <a:r>
              <a:rPr lang="en-US" sz="1600" dirty="0"/>
              <a:t>((</a:t>
            </a:r>
            <a:r>
              <a:rPr lang="en-US" sz="1600" baseline="30000" dirty="0"/>
              <a:t>N</a:t>
            </a:r>
            <a:r>
              <a:rPr lang="en-US" sz="1600" dirty="0"/>
              <a:t>C</a:t>
            </a:r>
            <a:r>
              <a:rPr lang="en-US" sz="1600" baseline="-25000" dirty="0"/>
              <a:t>2</a:t>
            </a:r>
            <a:r>
              <a:rPr lang="en-US" sz="1600" dirty="0"/>
              <a:t> - </a:t>
            </a:r>
            <a:r>
              <a:rPr lang="en-US" sz="1600" baseline="30000" dirty="0"/>
              <a:t>(N-n)</a:t>
            </a:r>
            <a:r>
              <a:rPr lang="en-US" sz="1600" dirty="0"/>
              <a:t>C</a:t>
            </a:r>
            <a:r>
              <a:rPr lang="en-US" sz="1600" baseline="-25000" dirty="0"/>
              <a:t>2</a:t>
            </a:r>
            <a:r>
              <a:rPr lang="en-US" sz="1600" dirty="0"/>
              <a:t>)) -(</a:t>
            </a:r>
            <a:r>
              <a:rPr lang="en-US" sz="1600" baseline="30000" dirty="0"/>
              <a:t>n</a:t>
            </a:r>
            <a:r>
              <a:rPr lang="en-US" sz="1600" dirty="0"/>
              <a:t>C</a:t>
            </a:r>
            <a:r>
              <a:rPr lang="en-US" sz="1600" baseline="-25000" dirty="0"/>
              <a:t>2</a:t>
            </a:r>
            <a:r>
              <a:rPr lang="en-US" sz="1600" dirty="0"/>
              <a:t>))</a:t>
            </a:r>
          </a:p>
        </p:txBody>
      </p:sp>
      <p:sp>
        <p:nvSpPr>
          <p:cNvPr id="8" name="TextBox 7">
            <a:extLst>
              <a:ext uri="{FF2B5EF4-FFF2-40B4-BE49-F238E27FC236}">
                <a16:creationId xmlns:a16="http://schemas.microsoft.com/office/drawing/2014/main" id="{C1761978-A00E-4AE0-838E-15F1CDE547C5}"/>
              </a:ext>
            </a:extLst>
          </p:cNvPr>
          <p:cNvSpPr txBox="1"/>
          <p:nvPr/>
        </p:nvSpPr>
        <p:spPr>
          <a:xfrm>
            <a:off x="3470287" y="2698763"/>
            <a:ext cx="1618389" cy="523220"/>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t>Training positive pairs (80%)</a:t>
            </a:r>
          </a:p>
        </p:txBody>
      </p:sp>
      <p:sp>
        <p:nvSpPr>
          <p:cNvPr id="9" name="TextBox 8">
            <a:extLst>
              <a:ext uri="{FF2B5EF4-FFF2-40B4-BE49-F238E27FC236}">
                <a16:creationId xmlns:a16="http://schemas.microsoft.com/office/drawing/2014/main" id="{FF19252E-B34F-4CD1-9829-0CC5D6281054}"/>
              </a:ext>
            </a:extLst>
          </p:cNvPr>
          <p:cNvSpPr txBox="1"/>
          <p:nvPr/>
        </p:nvSpPr>
        <p:spPr>
          <a:xfrm>
            <a:off x="5470235" y="2698763"/>
            <a:ext cx="1618389" cy="523220"/>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Test positive pairs (20%)</a:t>
            </a:r>
          </a:p>
        </p:txBody>
      </p:sp>
      <p:sp>
        <p:nvSpPr>
          <p:cNvPr id="10" name="TextBox 9">
            <a:extLst>
              <a:ext uri="{FF2B5EF4-FFF2-40B4-BE49-F238E27FC236}">
                <a16:creationId xmlns:a16="http://schemas.microsoft.com/office/drawing/2014/main" id="{90E2365B-BAE4-4AEF-97B8-E33D49ED28E9}"/>
              </a:ext>
            </a:extLst>
          </p:cNvPr>
          <p:cNvSpPr txBox="1"/>
          <p:nvPr/>
        </p:nvSpPr>
        <p:spPr>
          <a:xfrm>
            <a:off x="3470287" y="3984638"/>
            <a:ext cx="1618389" cy="954107"/>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HMM model trained on consensus sequences of pairs</a:t>
            </a:r>
          </a:p>
        </p:txBody>
      </p:sp>
      <p:sp>
        <p:nvSpPr>
          <p:cNvPr id="11" name="TextBox 10">
            <a:extLst>
              <a:ext uri="{FF2B5EF4-FFF2-40B4-BE49-F238E27FC236}">
                <a16:creationId xmlns:a16="http://schemas.microsoft.com/office/drawing/2014/main" id="{62948894-A197-4D8B-B091-BCE22909D7A3}"/>
              </a:ext>
            </a:extLst>
          </p:cNvPr>
          <p:cNvSpPr txBox="1"/>
          <p:nvPr/>
        </p:nvSpPr>
        <p:spPr>
          <a:xfrm>
            <a:off x="5460289" y="3864251"/>
            <a:ext cx="1618389" cy="307777"/>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Test pairs</a:t>
            </a:r>
          </a:p>
        </p:txBody>
      </p:sp>
      <p:sp>
        <p:nvSpPr>
          <p:cNvPr id="12" name="TextBox 11">
            <a:extLst>
              <a:ext uri="{FF2B5EF4-FFF2-40B4-BE49-F238E27FC236}">
                <a16:creationId xmlns:a16="http://schemas.microsoft.com/office/drawing/2014/main" id="{6D85B012-58B2-4314-9DD8-8D9B08E501D0}"/>
              </a:ext>
            </a:extLst>
          </p:cNvPr>
          <p:cNvSpPr txBox="1"/>
          <p:nvPr/>
        </p:nvSpPr>
        <p:spPr>
          <a:xfrm>
            <a:off x="5442683" y="4965713"/>
            <a:ext cx="1618389" cy="523220"/>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Align test pairs to HMM model</a:t>
            </a:r>
          </a:p>
        </p:txBody>
      </p:sp>
      <p:sp>
        <p:nvSpPr>
          <p:cNvPr id="28" name="TextBox 27">
            <a:extLst>
              <a:ext uri="{FF2B5EF4-FFF2-40B4-BE49-F238E27FC236}">
                <a16:creationId xmlns:a16="http://schemas.microsoft.com/office/drawing/2014/main" id="{40BEC257-9CF5-4861-B8D8-0E3AEF176B25}"/>
              </a:ext>
            </a:extLst>
          </p:cNvPr>
          <p:cNvSpPr txBox="1"/>
          <p:nvPr/>
        </p:nvSpPr>
        <p:spPr>
          <a:xfrm>
            <a:off x="5442683" y="5880113"/>
            <a:ext cx="1618389" cy="307777"/>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Save test results</a:t>
            </a:r>
          </a:p>
        </p:txBody>
      </p:sp>
      <p:sp>
        <p:nvSpPr>
          <p:cNvPr id="29" name="TextBox 28">
            <a:extLst>
              <a:ext uri="{FF2B5EF4-FFF2-40B4-BE49-F238E27FC236}">
                <a16:creationId xmlns:a16="http://schemas.microsoft.com/office/drawing/2014/main" id="{D749C8C7-F99B-4EC4-BDE0-607787474617}"/>
              </a:ext>
            </a:extLst>
          </p:cNvPr>
          <p:cNvSpPr txBox="1"/>
          <p:nvPr/>
        </p:nvSpPr>
        <p:spPr>
          <a:xfrm>
            <a:off x="9828167" y="3995927"/>
            <a:ext cx="1618389" cy="523220"/>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Repeat multiple times (10)</a:t>
            </a:r>
          </a:p>
        </p:txBody>
      </p:sp>
      <p:cxnSp>
        <p:nvCxnSpPr>
          <p:cNvPr id="2" name="Straight Arrow Connector 1">
            <a:extLst>
              <a:ext uri="{FF2B5EF4-FFF2-40B4-BE49-F238E27FC236}">
                <a16:creationId xmlns:a16="http://schemas.microsoft.com/office/drawing/2014/main" id="{C0B95761-1407-4DF9-AB4C-ED83F21B06A7}"/>
              </a:ext>
            </a:extLst>
          </p:cNvPr>
          <p:cNvCxnSpPr>
            <a:cxnSpLocks/>
          </p:cNvCxnSpPr>
          <p:nvPr/>
        </p:nvCxnSpPr>
        <p:spPr>
          <a:xfrm>
            <a:off x="4279063" y="2409661"/>
            <a:ext cx="2213" cy="29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001EAA88-CEDB-42D3-BA78-24CD88CA082E}"/>
              </a:ext>
            </a:extLst>
          </p:cNvPr>
          <p:cNvCxnSpPr>
            <a:cxnSpLocks/>
          </p:cNvCxnSpPr>
          <p:nvPr/>
        </p:nvCxnSpPr>
        <p:spPr>
          <a:xfrm>
            <a:off x="6283158" y="2408477"/>
            <a:ext cx="2213" cy="29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BE46124B-8A2A-4F99-BFB4-6714AEC90D56}"/>
              </a:ext>
            </a:extLst>
          </p:cNvPr>
          <p:cNvCxnSpPr/>
          <p:nvPr/>
        </p:nvCxnSpPr>
        <p:spPr>
          <a:xfrm>
            <a:off x="4276441" y="2401415"/>
            <a:ext cx="2000733" cy="1064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93A412E-87E2-449C-B2AF-649479708A69}"/>
              </a:ext>
            </a:extLst>
          </p:cNvPr>
          <p:cNvCxnSpPr/>
          <p:nvPr/>
        </p:nvCxnSpPr>
        <p:spPr>
          <a:xfrm flipH="1">
            <a:off x="5284296" y="2192671"/>
            <a:ext cx="6081" cy="19305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0454AC2-3C28-4EFD-8A9A-C571B18561BE}"/>
              </a:ext>
            </a:extLst>
          </p:cNvPr>
          <p:cNvCxnSpPr>
            <a:cxnSpLocks/>
          </p:cNvCxnSpPr>
          <p:nvPr/>
        </p:nvCxnSpPr>
        <p:spPr>
          <a:xfrm>
            <a:off x="4270775" y="3228984"/>
            <a:ext cx="2214" cy="756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3AC31FA-EB83-4743-B273-23389503CDF0}"/>
              </a:ext>
            </a:extLst>
          </p:cNvPr>
          <p:cNvCxnSpPr>
            <a:cxnSpLocks/>
            <a:stCxn id="7" idx="2"/>
          </p:cNvCxnSpPr>
          <p:nvPr/>
        </p:nvCxnSpPr>
        <p:spPr>
          <a:xfrm flipH="1">
            <a:off x="8526203" y="2407322"/>
            <a:ext cx="11341" cy="161969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9827886-650B-447F-871E-4E6E2A8AFE0F}"/>
              </a:ext>
            </a:extLst>
          </p:cNvPr>
          <p:cNvCxnSpPr>
            <a:cxnSpLocks/>
          </p:cNvCxnSpPr>
          <p:nvPr/>
        </p:nvCxnSpPr>
        <p:spPr>
          <a:xfrm>
            <a:off x="6266626" y="3210813"/>
            <a:ext cx="2234" cy="657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A61CF49-5A7F-466D-AFFB-73C60525D494}"/>
              </a:ext>
            </a:extLst>
          </p:cNvPr>
          <p:cNvCxnSpPr>
            <a:cxnSpLocks/>
          </p:cNvCxnSpPr>
          <p:nvPr/>
        </p:nvCxnSpPr>
        <p:spPr>
          <a:xfrm flipH="1">
            <a:off x="4256401" y="4934069"/>
            <a:ext cx="6080" cy="302185"/>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47886FC-D922-4533-ADE9-3C53065E1397}"/>
              </a:ext>
            </a:extLst>
          </p:cNvPr>
          <p:cNvCxnSpPr/>
          <p:nvPr/>
        </p:nvCxnSpPr>
        <p:spPr>
          <a:xfrm>
            <a:off x="4260470" y="5220475"/>
            <a:ext cx="1188058" cy="2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21E82D8-28BC-4592-AE48-8C904ADD99E7}"/>
              </a:ext>
            </a:extLst>
          </p:cNvPr>
          <p:cNvCxnSpPr>
            <a:cxnSpLocks/>
          </p:cNvCxnSpPr>
          <p:nvPr/>
        </p:nvCxnSpPr>
        <p:spPr>
          <a:xfrm>
            <a:off x="6253628" y="5489378"/>
            <a:ext cx="2213" cy="392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05C595E-6F73-4A90-A6E3-8FA2FACC6D6A}"/>
              </a:ext>
            </a:extLst>
          </p:cNvPr>
          <p:cNvCxnSpPr>
            <a:cxnSpLocks/>
          </p:cNvCxnSpPr>
          <p:nvPr/>
        </p:nvCxnSpPr>
        <p:spPr>
          <a:xfrm flipV="1">
            <a:off x="9076270" y="6074768"/>
            <a:ext cx="1591436" cy="16574"/>
          </a:xfrm>
          <a:prstGeom prst="straightConnector1">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48EA99A-A797-4F7D-A583-62253016C1DE}"/>
              </a:ext>
            </a:extLst>
          </p:cNvPr>
          <p:cNvCxnSpPr/>
          <p:nvPr/>
        </p:nvCxnSpPr>
        <p:spPr>
          <a:xfrm>
            <a:off x="10645229" y="4530216"/>
            <a:ext cx="2211" cy="1561126"/>
          </a:xfrm>
          <a:prstGeom prst="straightConnector1">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4C0082E-635C-4310-AEFC-86E7FADA7EC4}"/>
              </a:ext>
            </a:extLst>
          </p:cNvPr>
          <p:cNvCxnSpPr>
            <a:cxnSpLocks/>
          </p:cNvCxnSpPr>
          <p:nvPr/>
        </p:nvCxnSpPr>
        <p:spPr>
          <a:xfrm flipH="1">
            <a:off x="9839457" y="2047106"/>
            <a:ext cx="784311" cy="3477"/>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8A088BC-3A4A-494F-BD00-D0E3B410402D}"/>
              </a:ext>
            </a:extLst>
          </p:cNvPr>
          <p:cNvCxnSpPr>
            <a:cxnSpLocks/>
          </p:cNvCxnSpPr>
          <p:nvPr/>
        </p:nvCxnSpPr>
        <p:spPr>
          <a:xfrm>
            <a:off x="10620358" y="2050583"/>
            <a:ext cx="27088" cy="1934237"/>
          </a:xfrm>
          <a:prstGeom prst="straightConnector1">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F820A30-2547-4E25-8AA6-C19B64947CBE}"/>
              </a:ext>
            </a:extLst>
          </p:cNvPr>
          <p:cNvSpPr txBox="1"/>
          <p:nvPr/>
        </p:nvSpPr>
        <p:spPr>
          <a:xfrm>
            <a:off x="2160886" y="2120050"/>
            <a:ext cx="1618389" cy="307777"/>
          </a:xfrm>
          <a:prstGeom prst="rect">
            <a:avLst/>
          </a:prstGeom>
          <a:ln>
            <a:solidFill>
              <a:schemeClr val="tx1"/>
            </a:solidFill>
            <a:prstDash val="sysDo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Random split</a:t>
            </a:r>
          </a:p>
        </p:txBody>
      </p:sp>
      <p:cxnSp>
        <p:nvCxnSpPr>
          <p:cNvPr id="24" name="Straight Arrow Connector 23">
            <a:extLst>
              <a:ext uri="{FF2B5EF4-FFF2-40B4-BE49-F238E27FC236}">
                <a16:creationId xmlns:a16="http://schemas.microsoft.com/office/drawing/2014/main" id="{B86D4045-3911-4783-82C1-55ABC9F0AD73}"/>
              </a:ext>
            </a:extLst>
          </p:cNvPr>
          <p:cNvCxnSpPr>
            <a:cxnSpLocks/>
          </p:cNvCxnSpPr>
          <p:nvPr/>
        </p:nvCxnSpPr>
        <p:spPr>
          <a:xfrm>
            <a:off x="3781776" y="2281872"/>
            <a:ext cx="148688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59AC7D4-A552-4F43-B5AE-9A191B5F44C6}"/>
              </a:ext>
            </a:extLst>
          </p:cNvPr>
          <p:cNvCxnSpPr/>
          <p:nvPr/>
        </p:nvCxnSpPr>
        <p:spPr>
          <a:xfrm flipH="1">
            <a:off x="7082908" y="4027019"/>
            <a:ext cx="1443295" cy="4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6752479-B4FA-4E64-B5D1-602E7AA68D7E}"/>
              </a:ext>
            </a:extLst>
          </p:cNvPr>
          <p:cNvCxnSpPr>
            <a:cxnSpLocks/>
          </p:cNvCxnSpPr>
          <p:nvPr/>
        </p:nvCxnSpPr>
        <p:spPr>
          <a:xfrm flipH="1">
            <a:off x="6255389" y="4191395"/>
            <a:ext cx="6038" cy="748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itle 1">
            <a:extLst>
              <a:ext uri="{FF2B5EF4-FFF2-40B4-BE49-F238E27FC236}">
                <a16:creationId xmlns:a16="http://schemas.microsoft.com/office/drawing/2014/main" id="{944F3095-EB07-496F-991A-F1A77E3C8B91}"/>
              </a:ext>
            </a:extLst>
          </p:cNvPr>
          <p:cNvSpPr>
            <a:spLocks noGrp="1"/>
          </p:cNvSpPr>
          <p:nvPr>
            <p:ph type="title"/>
          </p:nvPr>
        </p:nvSpPr>
        <p:spPr>
          <a:xfrm>
            <a:off x="648929" y="290596"/>
            <a:ext cx="10913984" cy="1083937"/>
          </a:xfrm>
        </p:spPr>
        <p:txBody>
          <a:bodyPr>
            <a:normAutofit/>
          </a:bodyPr>
          <a:lstStyle/>
          <a:p>
            <a:r>
              <a:rPr lang="en-US" dirty="0">
                <a:cs typeface="Calibri Light"/>
              </a:rPr>
              <a:t>Pair classification method (cont.)</a:t>
            </a:r>
            <a:endParaRPr lang="en-US" dirty="0"/>
          </a:p>
        </p:txBody>
      </p:sp>
      <p:sp>
        <p:nvSpPr>
          <p:cNvPr id="46" name="Content Placeholder 2">
            <a:extLst>
              <a:ext uri="{FF2B5EF4-FFF2-40B4-BE49-F238E27FC236}">
                <a16:creationId xmlns:a16="http://schemas.microsoft.com/office/drawing/2014/main" id="{5F24F8D9-B53E-4B53-8ECF-B4A429BC9CA8}"/>
              </a:ext>
            </a:extLst>
          </p:cNvPr>
          <p:cNvSpPr txBox="1">
            <a:spLocks/>
          </p:cNvSpPr>
          <p:nvPr/>
        </p:nvSpPr>
        <p:spPr>
          <a:xfrm>
            <a:off x="780616" y="1102659"/>
            <a:ext cx="10094464" cy="40659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cs typeface="Calibri"/>
              </a:rPr>
              <a:t>Training pair classification model for a given family</a:t>
            </a:r>
          </a:p>
        </p:txBody>
      </p:sp>
      <p:sp>
        <p:nvSpPr>
          <p:cNvPr id="13" name="Slide Number Placeholder 12">
            <a:extLst>
              <a:ext uri="{FF2B5EF4-FFF2-40B4-BE49-F238E27FC236}">
                <a16:creationId xmlns:a16="http://schemas.microsoft.com/office/drawing/2014/main" id="{C43913FF-E90D-424C-A3E9-4B58F0FE9043}"/>
              </a:ext>
            </a:extLst>
          </p:cNvPr>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3786428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E09B7F74-EFFE-4B64-A861-4D71B660D32C}"/>
              </a:ext>
            </a:extLst>
          </p:cNvPr>
          <p:cNvSpPr txBox="1"/>
          <p:nvPr/>
        </p:nvSpPr>
        <p:spPr>
          <a:xfrm>
            <a:off x="270934" y="2171530"/>
            <a:ext cx="6676363" cy="4247317"/>
          </a:xfrm>
          <a:prstGeom prst="rect">
            <a:avLst/>
          </a:prstGeom>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PAIR CLASSIFIER:</a:t>
            </a:r>
          </a:p>
          <a:p>
            <a:pPr marL="742950" lvl="1" indent="-285750">
              <a:buFont typeface="Arial"/>
              <a:buChar char="•"/>
            </a:pPr>
            <a:r>
              <a:rPr lang="en-US" dirty="0"/>
              <a:t>Predicted label = (+) if ((score1&gt;=cutoff) &amp; (score2&gt;=cutoff)), else (-)</a:t>
            </a:r>
            <a:endParaRPr lang="en-US" dirty="0">
              <a:cs typeface="Calibri"/>
            </a:endParaRPr>
          </a:p>
          <a:p>
            <a:pPr lvl="1"/>
            <a:endParaRPr lang="en-US" dirty="0">
              <a:cs typeface="Calibri"/>
            </a:endParaRPr>
          </a:p>
          <a:p>
            <a:pPr marL="285750" indent="-285750">
              <a:buFont typeface="Arial"/>
              <a:buChar char="•"/>
            </a:pPr>
            <a:r>
              <a:rPr lang="en-US" dirty="0"/>
              <a:t>Classification statistics w.r.t to given cutoff</a:t>
            </a:r>
          </a:p>
          <a:p>
            <a:pPr lvl="1"/>
            <a:endParaRPr lang="en-US" dirty="0"/>
          </a:p>
          <a:p>
            <a:pPr lvl="1"/>
            <a:endParaRPr lang="en-US" dirty="0"/>
          </a:p>
          <a:p>
            <a:pPr lvl="1"/>
            <a:endParaRPr lang="en-US" dirty="0"/>
          </a:p>
          <a:p>
            <a:pPr lvl="1"/>
            <a:endParaRPr lang="en-US" dirty="0"/>
          </a:p>
          <a:p>
            <a:endParaRPr lang="en-US" dirty="0">
              <a:cs typeface="Calibri"/>
            </a:endParaRPr>
          </a:p>
          <a:p>
            <a:pPr marL="285750" indent="-285750">
              <a:buFont typeface="Arial"/>
              <a:buChar char="•"/>
            </a:pPr>
            <a:endParaRPr lang="en-US" dirty="0"/>
          </a:p>
          <a:p>
            <a:pPr marL="285750" indent="-285750">
              <a:buFont typeface="Arial"/>
              <a:buChar char="•"/>
            </a:pPr>
            <a:r>
              <a:rPr lang="en-US" dirty="0"/>
              <a:t>Classification performance w.r.t to given cutoff</a:t>
            </a:r>
            <a:endParaRPr lang="en-US" dirty="0">
              <a:cs typeface="Calibri"/>
            </a:endParaRPr>
          </a:p>
          <a:p>
            <a:pPr marL="742950" lvl="1" indent="-285750">
              <a:buFont typeface="Arial"/>
              <a:buChar char="•"/>
            </a:pPr>
            <a:r>
              <a:rPr lang="en-US" dirty="0"/>
              <a:t>Precision = TP/(TP+FP)</a:t>
            </a:r>
          </a:p>
          <a:p>
            <a:pPr marL="742950" lvl="1" indent="-285750">
              <a:buFont typeface="Arial"/>
              <a:buChar char="•"/>
            </a:pPr>
            <a:r>
              <a:rPr lang="en-US" dirty="0"/>
              <a:t>Recall =  TP/(TP+FN)</a:t>
            </a:r>
          </a:p>
          <a:p>
            <a:pPr marL="742950" lvl="1" indent="-285750">
              <a:buFont typeface="Arial"/>
              <a:buChar char="•"/>
            </a:pPr>
            <a:r>
              <a:rPr lang="en-US" dirty="0"/>
              <a:t>F1-score = harmonic mean of Precision and Recall</a:t>
            </a:r>
            <a:endParaRPr lang="en-US" dirty="0">
              <a:cs typeface="Calibri"/>
            </a:endParaRPr>
          </a:p>
        </p:txBody>
      </p:sp>
      <p:graphicFrame>
        <p:nvGraphicFramePr>
          <p:cNvPr id="57" name="Table 13">
            <a:extLst>
              <a:ext uri="{FF2B5EF4-FFF2-40B4-BE49-F238E27FC236}">
                <a16:creationId xmlns:a16="http://schemas.microsoft.com/office/drawing/2014/main" id="{4279233C-AF89-465E-86EA-F190B443882B}"/>
              </a:ext>
            </a:extLst>
          </p:cNvPr>
          <p:cNvGraphicFramePr>
            <a:graphicFrameLocks noGrp="1"/>
          </p:cNvGraphicFramePr>
          <p:nvPr>
            <p:extLst>
              <p:ext uri="{D42A27DB-BD31-4B8C-83A1-F6EECF244321}">
                <p14:modId xmlns:p14="http://schemas.microsoft.com/office/powerpoint/2010/main" val="2198588279"/>
              </p:ext>
            </p:extLst>
          </p:nvPr>
        </p:nvGraphicFramePr>
        <p:xfrm>
          <a:off x="6957921" y="2820312"/>
          <a:ext cx="4582842" cy="2063667"/>
        </p:xfrm>
        <a:graphic>
          <a:graphicData uri="http://schemas.openxmlformats.org/drawingml/2006/table">
            <a:tbl>
              <a:tblPr firstRow="1" bandRow="1">
                <a:tableStyleId>{2D5ABB26-0587-4C30-8999-92F81FD0307C}</a:tableStyleId>
              </a:tblPr>
              <a:tblGrid>
                <a:gridCol w="672580">
                  <a:extLst>
                    <a:ext uri="{9D8B030D-6E8A-4147-A177-3AD203B41FA5}">
                      <a16:colId xmlns:a16="http://schemas.microsoft.com/office/drawing/2014/main" val="4223535130"/>
                    </a:ext>
                  </a:extLst>
                </a:gridCol>
                <a:gridCol w="672580">
                  <a:extLst>
                    <a:ext uri="{9D8B030D-6E8A-4147-A177-3AD203B41FA5}">
                      <a16:colId xmlns:a16="http://schemas.microsoft.com/office/drawing/2014/main" val="966884196"/>
                    </a:ext>
                  </a:extLst>
                </a:gridCol>
                <a:gridCol w="778825">
                  <a:extLst>
                    <a:ext uri="{9D8B030D-6E8A-4147-A177-3AD203B41FA5}">
                      <a16:colId xmlns:a16="http://schemas.microsoft.com/office/drawing/2014/main" val="3324293534"/>
                    </a:ext>
                  </a:extLst>
                </a:gridCol>
                <a:gridCol w="734320">
                  <a:extLst>
                    <a:ext uri="{9D8B030D-6E8A-4147-A177-3AD203B41FA5}">
                      <a16:colId xmlns:a16="http://schemas.microsoft.com/office/drawing/2014/main" val="3679153949"/>
                    </a:ext>
                  </a:extLst>
                </a:gridCol>
                <a:gridCol w="967968">
                  <a:extLst>
                    <a:ext uri="{9D8B030D-6E8A-4147-A177-3AD203B41FA5}">
                      <a16:colId xmlns:a16="http://schemas.microsoft.com/office/drawing/2014/main" val="982926022"/>
                    </a:ext>
                  </a:extLst>
                </a:gridCol>
                <a:gridCol w="756569">
                  <a:extLst>
                    <a:ext uri="{9D8B030D-6E8A-4147-A177-3AD203B41FA5}">
                      <a16:colId xmlns:a16="http://schemas.microsoft.com/office/drawing/2014/main" val="393908929"/>
                    </a:ext>
                  </a:extLst>
                </a:gridCol>
              </a:tblGrid>
              <a:tr h="539667">
                <a:tc>
                  <a:txBody>
                    <a:bodyPr/>
                    <a:lstStyle/>
                    <a:p>
                      <a:pPr algn="ctr">
                        <a:buNone/>
                      </a:pPr>
                      <a:r>
                        <a:rPr lang="en-US" sz="1400" b="1" dirty="0"/>
                        <a:t>seq1</a:t>
                      </a:r>
                    </a:p>
                  </a:txBody>
                  <a:tcPr/>
                </a:tc>
                <a:tc>
                  <a:txBody>
                    <a:bodyPr/>
                    <a:lstStyle/>
                    <a:p>
                      <a:pPr algn="ctr">
                        <a:buNone/>
                      </a:pPr>
                      <a:r>
                        <a:rPr lang="en-US" sz="1400" b="1" dirty="0"/>
                        <a:t>seq2</a:t>
                      </a:r>
                    </a:p>
                  </a:txBody>
                  <a:tcPr/>
                </a:tc>
                <a:tc>
                  <a:txBody>
                    <a:bodyPr/>
                    <a:lstStyle/>
                    <a:p>
                      <a:pPr algn="ctr">
                        <a:buNone/>
                      </a:pPr>
                      <a:r>
                        <a:rPr lang="en-US" sz="1400" b="1" dirty="0"/>
                        <a:t>score1 </a:t>
                      </a:r>
                    </a:p>
                  </a:txBody>
                  <a:tcPr/>
                </a:tc>
                <a:tc>
                  <a:txBody>
                    <a:bodyPr/>
                    <a:lstStyle/>
                    <a:p>
                      <a:pPr algn="ctr">
                        <a:buNone/>
                      </a:pPr>
                      <a:r>
                        <a:rPr lang="en-US" sz="1400" b="1" dirty="0"/>
                        <a:t>score2</a:t>
                      </a:r>
                    </a:p>
                  </a:txBody>
                  <a:tcPr/>
                </a:tc>
                <a:tc>
                  <a:txBody>
                    <a:bodyPr/>
                    <a:lstStyle/>
                    <a:p>
                      <a:pPr lvl="0" algn="ctr">
                        <a:buNone/>
                      </a:pPr>
                      <a:r>
                        <a:rPr lang="en-US" sz="1400" b="1"/>
                        <a:t>Actual label</a:t>
                      </a:r>
                    </a:p>
                  </a:txBody>
                  <a:tcPr/>
                </a:tc>
                <a:tc>
                  <a:txBody>
                    <a:bodyPr/>
                    <a:lstStyle/>
                    <a:p>
                      <a:pPr lvl="0" algn="ctr">
                        <a:buNone/>
                      </a:pPr>
                      <a:r>
                        <a:rPr lang="en-US" sz="1400" b="1" dirty="0"/>
                        <a:t>Pred label</a:t>
                      </a:r>
                    </a:p>
                  </a:txBody>
                  <a:tcPr/>
                </a:tc>
                <a:extLst>
                  <a:ext uri="{0D108BD9-81ED-4DB2-BD59-A6C34878D82A}">
                    <a16:rowId xmlns:a16="http://schemas.microsoft.com/office/drawing/2014/main" val="4021598372"/>
                  </a:ext>
                </a:extLst>
              </a:tr>
              <a:tr h="300492">
                <a:tc>
                  <a:txBody>
                    <a:bodyPr/>
                    <a:lstStyle/>
                    <a:p>
                      <a:pPr algn="ctr">
                        <a:buNone/>
                      </a:pPr>
                      <a:endParaRPr lang="en-US" sz="1200" b="1"/>
                    </a:p>
                  </a:txBody>
                  <a:tcPr/>
                </a:tc>
                <a:tc>
                  <a:txBody>
                    <a:bodyPr/>
                    <a:lstStyle/>
                    <a:p>
                      <a:pPr algn="ctr">
                        <a:buNone/>
                      </a:pPr>
                      <a:endParaRPr lang="en-US" sz="1200" b="1" dirty="0"/>
                    </a:p>
                  </a:txBody>
                  <a:tcPr/>
                </a:tc>
                <a:tc>
                  <a:txBody>
                    <a:bodyPr/>
                    <a:lstStyle/>
                    <a:p>
                      <a:pPr algn="ctr">
                        <a:buNone/>
                      </a:pPr>
                      <a:endParaRPr lang="en-US" sz="1200" b="1" dirty="0"/>
                    </a:p>
                  </a:txBody>
                  <a:tcPr/>
                </a:tc>
                <a:tc>
                  <a:txBody>
                    <a:bodyPr/>
                    <a:lstStyle/>
                    <a:p>
                      <a:pPr algn="ctr">
                        <a:buNone/>
                      </a:pPr>
                      <a:endParaRPr lang="en-US" sz="1200" b="1" dirty="0"/>
                    </a:p>
                  </a:txBody>
                  <a:tcPr/>
                </a:tc>
                <a:tc>
                  <a:txBody>
                    <a:bodyPr/>
                    <a:lstStyle/>
                    <a:p>
                      <a:pPr lvl="0" algn="ctr">
                        <a:buNone/>
                      </a:pPr>
                      <a:r>
                        <a:rPr lang="en-US" sz="1400" b="1" dirty="0"/>
                        <a:t>+</a:t>
                      </a:r>
                    </a:p>
                  </a:txBody>
                  <a:tcPr/>
                </a:tc>
                <a:tc>
                  <a:txBody>
                    <a:bodyPr/>
                    <a:lstStyle/>
                    <a:p>
                      <a:pPr lvl="0" algn="ctr">
                        <a:buNone/>
                      </a:pPr>
                      <a:r>
                        <a:rPr lang="en-US" sz="1400" b="1" dirty="0"/>
                        <a:t>+</a:t>
                      </a:r>
                    </a:p>
                  </a:txBody>
                  <a:tcPr/>
                </a:tc>
                <a:extLst>
                  <a:ext uri="{0D108BD9-81ED-4DB2-BD59-A6C34878D82A}">
                    <a16:rowId xmlns:a16="http://schemas.microsoft.com/office/drawing/2014/main" val="3015198353"/>
                  </a:ext>
                </a:extLst>
              </a:tr>
              <a:tr h="291907">
                <a:tc>
                  <a:txBody>
                    <a:bodyPr/>
                    <a:lstStyle/>
                    <a:p>
                      <a:pPr algn="ctr">
                        <a:buNone/>
                      </a:pPr>
                      <a:endParaRPr lang="en-US" sz="1200" b="1"/>
                    </a:p>
                  </a:txBody>
                  <a:tcPr/>
                </a:tc>
                <a:tc>
                  <a:txBody>
                    <a:bodyPr/>
                    <a:lstStyle/>
                    <a:p>
                      <a:pPr algn="ctr">
                        <a:buNone/>
                      </a:pPr>
                      <a:endParaRPr lang="en-US" sz="1200" b="1"/>
                    </a:p>
                  </a:txBody>
                  <a:tcPr/>
                </a:tc>
                <a:tc>
                  <a:txBody>
                    <a:bodyPr/>
                    <a:lstStyle/>
                    <a:p>
                      <a:pPr algn="ctr">
                        <a:buNone/>
                      </a:pPr>
                      <a:endParaRPr lang="en-US" sz="1200" b="1"/>
                    </a:p>
                  </a:txBody>
                  <a:tcPr/>
                </a:tc>
                <a:tc>
                  <a:txBody>
                    <a:bodyPr/>
                    <a:lstStyle/>
                    <a:p>
                      <a:pPr algn="ctr">
                        <a:buNone/>
                      </a:pPr>
                      <a:endParaRPr lang="en-US" sz="1200" b="1"/>
                    </a:p>
                  </a:txBody>
                  <a:tcPr/>
                </a:tc>
                <a:tc>
                  <a:txBody>
                    <a:bodyPr/>
                    <a:lstStyle/>
                    <a:p>
                      <a:pPr lvl="0" algn="ctr">
                        <a:buNone/>
                      </a:pPr>
                      <a:r>
                        <a:rPr lang="en-US" sz="1400" b="1" dirty="0"/>
                        <a:t>+</a:t>
                      </a:r>
                    </a:p>
                  </a:txBody>
                  <a:tcPr/>
                </a:tc>
                <a:tc>
                  <a:txBody>
                    <a:bodyPr/>
                    <a:lstStyle/>
                    <a:p>
                      <a:pPr lvl="0" algn="ctr">
                        <a:buNone/>
                      </a:pPr>
                      <a:r>
                        <a:rPr lang="en-US" sz="1400" b="1" dirty="0"/>
                        <a:t>-</a:t>
                      </a:r>
                    </a:p>
                  </a:txBody>
                  <a:tcPr/>
                </a:tc>
                <a:extLst>
                  <a:ext uri="{0D108BD9-81ED-4DB2-BD59-A6C34878D82A}">
                    <a16:rowId xmlns:a16="http://schemas.microsoft.com/office/drawing/2014/main" val="1516816862"/>
                  </a:ext>
                </a:extLst>
              </a:tr>
              <a:tr h="291907">
                <a:tc>
                  <a:txBody>
                    <a:bodyPr/>
                    <a:lstStyle/>
                    <a:p>
                      <a:pPr algn="ctr">
                        <a:buNone/>
                      </a:pPr>
                      <a:endParaRPr lang="en-US" sz="1200" b="1"/>
                    </a:p>
                  </a:txBody>
                  <a:tcPr/>
                </a:tc>
                <a:tc>
                  <a:txBody>
                    <a:bodyPr/>
                    <a:lstStyle/>
                    <a:p>
                      <a:pPr algn="ctr">
                        <a:buNone/>
                      </a:pPr>
                      <a:endParaRPr lang="en-US" sz="1200" b="1"/>
                    </a:p>
                  </a:txBody>
                  <a:tcPr/>
                </a:tc>
                <a:tc>
                  <a:txBody>
                    <a:bodyPr/>
                    <a:lstStyle/>
                    <a:p>
                      <a:pPr algn="ctr">
                        <a:buNone/>
                      </a:pPr>
                      <a:endParaRPr lang="en-US" sz="1200" b="1" dirty="0"/>
                    </a:p>
                  </a:txBody>
                  <a:tcPr/>
                </a:tc>
                <a:tc>
                  <a:txBody>
                    <a:bodyPr/>
                    <a:lstStyle/>
                    <a:p>
                      <a:pPr algn="ctr">
                        <a:buNone/>
                      </a:pPr>
                      <a:endParaRPr lang="en-US" sz="1200" b="1"/>
                    </a:p>
                  </a:txBody>
                  <a:tcPr/>
                </a:tc>
                <a:tc>
                  <a:txBody>
                    <a:bodyPr/>
                    <a:lstStyle/>
                    <a:p>
                      <a:pPr lvl="0" algn="ctr">
                        <a:buNone/>
                      </a:pPr>
                      <a:r>
                        <a:rPr lang="en-US" sz="1400" b="1" dirty="0"/>
                        <a:t>-</a:t>
                      </a:r>
                    </a:p>
                  </a:txBody>
                  <a:tcPr/>
                </a:tc>
                <a:tc>
                  <a:txBody>
                    <a:bodyPr/>
                    <a:lstStyle/>
                    <a:p>
                      <a:pPr lvl="0" algn="ctr">
                        <a:buNone/>
                      </a:pPr>
                      <a:r>
                        <a:rPr lang="en-US" sz="1400" b="1" dirty="0"/>
                        <a:t>+</a:t>
                      </a:r>
                    </a:p>
                  </a:txBody>
                  <a:tcPr/>
                </a:tc>
                <a:extLst>
                  <a:ext uri="{0D108BD9-81ED-4DB2-BD59-A6C34878D82A}">
                    <a16:rowId xmlns:a16="http://schemas.microsoft.com/office/drawing/2014/main" val="271910827"/>
                  </a:ext>
                </a:extLst>
              </a:tr>
              <a:tr h="291907">
                <a:tc>
                  <a:txBody>
                    <a:bodyPr/>
                    <a:lstStyle/>
                    <a:p>
                      <a:pPr algn="ctr">
                        <a:buNone/>
                      </a:pPr>
                      <a:endParaRPr lang="en-US" sz="1200" b="1"/>
                    </a:p>
                  </a:txBody>
                  <a:tcPr/>
                </a:tc>
                <a:tc>
                  <a:txBody>
                    <a:bodyPr/>
                    <a:lstStyle/>
                    <a:p>
                      <a:pPr algn="ctr">
                        <a:buNone/>
                      </a:pPr>
                      <a:endParaRPr lang="en-US" sz="1200" b="1"/>
                    </a:p>
                  </a:txBody>
                  <a:tcPr/>
                </a:tc>
                <a:tc>
                  <a:txBody>
                    <a:bodyPr/>
                    <a:lstStyle/>
                    <a:p>
                      <a:pPr algn="ctr">
                        <a:buNone/>
                      </a:pPr>
                      <a:endParaRPr lang="en-US" sz="1200" b="1"/>
                    </a:p>
                  </a:txBody>
                  <a:tcPr/>
                </a:tc>
                <a:tc>
                  <a:txBody>
                    <a:bodyPr/>
                    <a:lstStyle/>
                    <a:p>
                      <a:pPr algn="ctr">
                        <a:buNone/>
                      </a:pPr>
                      <a:endParaRPr lang="en-US" sz="1200" b="1"/>
                    </a:p>
                  </a:txBody>
                  <a:tcPr/>
                </a:tc>
                <a:tc>
                  <a:txBody>
                    <a:bodyPr/>
                    <a:lstStyle/>
                    <a:p>
                      <a:pPr lvl="0" algn="ctr">
                        <a:buNone/>
                      </a:pPr>
                      <a:r>
                        <a:rPr lang="en-US" sz="1400" b="1"/>
                        <a:t>-</a:t>
                      </a:r>
                    </a:p>
                  </a:txBody>
                  <a:tcPr/>
                </a:tc>
                <a:tc>
                  <a:txBody>
                    <a:bodyPr/>
                    <a:lstStyle/>
                    <a:p>
                      <a:pPr lvl="0" algn="ctr">
                        <a:buNone/>
                      </a:pPr>
                      <a:r>
                        <a:rPr lang="en-US" sz="1400" b="1" dirty="0"/>
                        <a:t>-</a:t>
                      </a:r>
                    </a:p>
                  </a:txBody>
                  <a:tcPr/>
                </a:tc>
                <a:extLst>
                  <a:ext uri="{0D108BD9-81ED-4DB2-BD59-A6C34878D82A}">
                    <a16:rowId xmlns:a16="http://schemas.microsoft.com/office/drawing/2014/main" val="1757314739"/>
                  </a:ext>
                </a:extLst>
              </a:tr>
              <a:tr h="291907">
                <a:tc>
                  <a:txBody>
                    <a:bodyPr/>
                    <a:lstStyle/>
                    <a:p>
                      <a:pPr algn="ctr">
                        <a:buNone/>
                      </a:pPr>
                      <a:endParaRPr lang="en-US" sz="1200" b="1"/>
                    </a:p>
                  </a:txBody>
                  <a:tcPr/>
                </a:tc>
                <a:tc>
                  <a:txBody>
                    <a:bodyPr/>
                    <a:lstStyle/>
                    <a:p>
                      <a:pPr algn="ctr">
                        <a:buNone/>
                      </a:pPr>
                      <a:endParaRPr lang="en-US" sz="1200" b="1"/>
                    </a:p>
                  </a:txBody>
                  <a:tcPr/>
                </a:tc>
                <a:tc>
                  <a:txBody>
                    <a:bodyPr/>
                    <a:lstStyle/>
                    <a:p>
                      <a:pPr algn="ctr">
                        <a:buNone/>
                      </a:pPr>
                      <a:endParaRPr lang="en-US" sz="1200" b="1"/>
                    </a:p>
                  </a:txBody>
                  <a:tcPr/>
                </a:tc>
                <a:tc>
                  <a:txBody>
                    <a:bodyPr/>
                    <a:lstStyle/>
                    <a:p>
                      <a:pPr algn="ctr">
                        <a:buNone/>
                      </a:pPr>
                      <a:endParaRPr lang="en-US" sz="1200" b="1"/>
                    </a:p>
                  </a:txBody>
                  <a:tcPr/>
                </a:tc>
                <a:tc>
                  <a:txBody>
                    <a:bodyPr/>
                    <a:lstStyle/>
                    <a:p>
                      <a:pPr lvl="0" algn="ctr">
                        <a:buNone/>
                      </a:pPr>
                      <a:r>
                        <a:rPr lang="en-US" sz="1400" b="1"/>
                        <a:t>-</a:t>
                      </a:r>
                    </a:p>
                  </a:txBody>
                  <a:tcPr/>
                </a:tc>
                <a:tc>
                  <a:txBody>
                    <a:bodyPr/>
                    <a:lstStyle/>
                    <a:p>
                      <a:pPr lvl="0" algn="ctr">
                        <a:buNone/>
                      </a:pPr>
                      <a:r>
                        <a:rPr lang="en-US" sz="1400" b="1" dirty="0"/>
                        <a:t>-</a:t>
                      </a:r>
                    </a:p>
                  </a:txBody>
                  <a:tcPr/>
                </a:tc>
                <a:extLst>
                  <a:ext uri="{0D108BD9-81ED-4DB2-BD59-A6C34878D82A}">
                    <a16:rowId xmlns:a16="http://schemas.microsoft.com/office/drawing/2014/main" val="1810935892"/>
                  </a:ext>
                </a:extLst>
              </a:tr>
            </a:tbl>
          </a:graphicData>
        </a:graphic>
      </p:graphicFrame>
      <p:cxnSp>
        <p:nvCxnSpPr>
          <p:cNvPr id="58" name="Straight Arrow Connector 57">
            <a:extLst>
              <a:ext uri="{FF2B5EF4-FFF2-40B4-BE49-F238E27FC236}">
                <a16:creationId xmlns:a16="http://schemas.microsoft.com/office/drawing/2014/main" id="{BB772416-51BB-40B8-B3FF-74E0DD831F1F}"/>
              </a:ext>
            </a:extLst>
          </p:cNvPr>
          <p:cNvCxnSpPr>
            <a:cxnSpLocks/>
          </p:cNvCxnSpPr>
          <p:nvPr/>
        </p:nvCxnSpPr>
        <p:spPr>
          <a:xfrm>
            <a:off x="7069714" y="3417643"/>
            <a:ext cx="376680" cy="4275"/>
          </a:xfrm>
          <a:prstGeom prst="straightConnector1">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B74F808-231C-4596-B682-B98506F82DFA}"/>
              </a:ext>
            </a:extLst>
          </p:cNvPr>
          <p:cNvCxnSpPr>
            <a:cxnSpLocks/>
          </p:cNvCxnSpPr>
          <p:nvPr/>
        </p:nvCxnSpPr>
        <p:spPr>
          <a:xfrm>
            <a:off x="7632249" y="3409367"/>
            <a:ext cx="376680" cy="4275"/>
          </a:xfrm>
          <a:prstGeom prst="straightConnector1">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366F662-9A44-412E-9EAE-C2982A579FA3}"/>
              </a:ext>
            </a:extLst>
          </p:cNvPr>
          <p:cNvCxnSpPr>
            <a:cxnSpLocks/>
          </p:cNvCxnSpPr>
          <p:nvPr/>
        </p:nvCxnSpPr>
        <p:spPr>
          <a:xfrm>
            <a:off x="7077983" y="3707183"/>
            <a:ext cx="376680" cy="4275"/>
          </a:xfrm>
          <a:prstGeom prst="straightConnector1">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9A8820B-78AC-4418-A96A-53E0F6CC85C6}"/>
              </a:ext>
            </a:extLst>
          </p:cNvPr>
          <p:cNvCxnSpPr>
            <a:cxnSpLocks/>
          </p:cNvCxnSpPr>
          <p:nvPr/>
        </p:nvCxnSpPr>
        <p:spPr>
          <a:xfrm>
            <a:off x="7640520" y="3698912"/>
            <a:ext cx="376680" cy="4275"/>
          </a:xfrm>
          <a:prstGeom prst="straightConnector1">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2BF3202-56C1-49E7-B2E0-2D16270CA25F}"/>
              </a:ext>
            </a:extLst>
          </p:cNvPr>
          <p:cNvCxnSpPr>
            <a:cxnSpLocks/>
          </p:cNvCxnSpPr>
          <p:nvPr/>
        </p:nvCxnSpPr>
        <p:spPr>
          <a:xfrm>
            <a:off x="7086259" y="3980177"/>
            <a:ext cx="376680" cy="4275"/>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A9D2CD7-2735-4C76-8359-3124C7E5803E}"/>
              </a:ext>
            </a:extLst>
          </p:cNvPr>
          <p:cNvCxnSpPr>
            <a:cxnSpLocks/>
          </p:cNvCxnSpPr>
          <p:nvPr/>
        </p:nvCxnSpPr>
        <p:spPr>
          <a:xfrm>
            <a:off x="7648793" y="3971906"/>
            <a:ext cx="376680" cy="4275"/>
          </a:xfrm>
          <a:prstGeom prst="straightConnector1">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F7CE61DE-FF22-4860-90F9-B0BFEABCA08E}"/>
              </a:ext>
            </a:extLst>
          </p:cNvPr>
          <p:cNvCxnSpPr>
            <a:cxnSpLocks/>
          </p:cNvCxnSpPr>
          <p:nvPr/>
        </p:nvCxnSpPr>
        <p:spPr>
          <a:xfrm>
            <a:off x="7077983" y="4286268"/>
            <a:ext cx="376680" cy="4275"/>
          </a:xfrm>
          <a:prstGeom prst="straightConnector1">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E09BD66-B252-4620-8C92-33BE4119D3D3}"/>
              </a:ext>
            </a:extLst>
          </p:cNvPr>
          <p:cNvCxnSpPr>
            <a:cxnSpLocks/>
          </p:cNvCxnSpPr>
          <p:nvPr/>
        </p:nvCxnSpPr>
        <p:spPr>
          <a:xfrm>
            <a:off x="7640520" y="4277992"/>
            <a:ext cx="376680" cy="4275"/>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1E3E4D0-FE2D-4114-875A-F838FA549BFF}"/>
              </a:ext>
            </a:extLst>
          </p:cNvPr>
          <p:cNvCxnSpPr>
            <a:cxnSpLocks/>
          </p:cNvCxnSpPr>
          <p:nvPr/>
        </p:nvCxnSpPr>
        <p:spPr>
          <a:xfrm>
            <a:off x="7077983" y="4567537"/>
            <a:ext cx="376680" cy="4275"/>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97A960E-EB9F-4445-8391-2B9963078FF3}"/>
              </a:ext>
            </a:extLst>
          </p:cNvPr>
          <p:cNvCxnSpPr>
            <a:cxnSpLocks/>
          </p:cNvCxnSpPr>
          <p:nvPr/>
        </p:nvCxnSpPr>
        <p:spPr>
          <a:xfrm>
            <a:off x="7640520" y="4559262"/>
            <a:ext cx="376680" cy="4275"/>
          </a:xfrm>
          <a:prstGeom prst="straightConnector1">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700C602-07BA-417A-B831-F0CE643A0784}"/>
              </a:ext>
            </a:extLst>
          </p:cNvPr>
          <p:cNvSpPr txBox="1"/>
          <p:nvPr/>
        </p:nvSpPr>
        <p:spPr>
          <a:xfrm>
            <a:off x="7086258" y="2173981"/>
            <a:ext cx="4462225" cy="369332"/>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Consolidated test results (from all iterations)</a:t>
            </a:r>
          </a:p>
        </p:txBody>
      </p:sp>
      <p:cxnSp>
        <p:nvCxnSpPr>
          <p:cNvPr id="69" name="Straight Arrow Connector 68">
            <a:extLst>
              <a:ext uri="{FF2B5EF4-FFF2-40B4-BE49-F238E27FC236}">
                <a16:creationId xmlns:a16="http://schemas.microsoft.com/office/drawing/2014/main" id="{459C6888-6E4B-4CC8-9ED4-2FFE2EEA41E2}"/>
              </a:ext>
            </a:extLst>
          </p:cNvPr>
          <p:cNvCxnSpPr>
            <a:cxnSpLocks/>
          </p:cNvCxnSpPr>
          <p:nvPr/>
        </p:nvCxnSpPr>
        <p:spPr>
          <a:xfrm flipH="1">
            <a:off x="7272337" y="4942415"/>
            <a:ext cx="3860" cy="475886"/>
          </a:xfrm>
          <a:prstGeom prst="straightConnector1">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B825A4A-5374-45BC-ACCD-E3A2D1CEA291}"/>
              </a:ext>
            </a:extLst>
          </p:cNvPr>
          <p:cNvCxnSpPr>
            <a:cxnSpLocks/>
          </p:cNvCxnSpPr>
          <p:nvPr/>
        </p:nvCxnSpPr>
        <p:spPr>
          <a:xfrm flipH="1">
            <a:off x="7818327" y="4930413"/>
            <a:ext cx="3860" cy="475886"/>
          </a:xfrm>
          <a:prstGeom prst="straightConnector1">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13CC9B4-1928-48FE-B1D1-B131FACA0F15}"/>
              </a:ext>
            </a:extLst>
          </p:cNvPr>
          <p:cNvCxnSpPr>
            <a:cxnSpLocks/>
          </p:cNvCxnSpPr>
          <p:nvPr/>
        </p:nvCxnSpPr>
        <p:spPr>
          <a:xfrm flipH="1">
            <a:off x="10307841" y="4929700"/>
            <a:ext cx="3860" cy="475886"/>
          </a:xfrm>
          <a:prstGeom prst="straightConnector1">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A2C192A2-0938-4201-8CA2-9ED7694A8F50}"/>
              </a:ext>
            </a:extLst>
          </p:cNvPr>
          <p:cNvCxnSpPr>
            <a:cxnSpLocks/>
          </p:cNvCxnSpPr>
          <p:nvPr/>
        </p:nvCxnSpPr>
        <p:spPr>
          <a:xfrm flipH="1">
            <a:off x="11182731" y="4946632"/>
            <a:ext cx="3860" cy="475886"/>
          </a:xfrm>
          <a:prstGeom prst="straightConnector1">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86" name="Title 1">
            <a:extLst>
              <a:ext uri="{FF2B5EF4-FFF2-40B4-BE49-F238E27FC236}">
                <a16:creationId xmlns:a16="http://schemas.microsoft.com/office/drawing/2014/main" id="{2A207FF9-F37B-43BF-8FCA-B76D3C80F6FA}"/>
              </a:ext>
            </a:extLst>
          </p:cNvPr>
          <p:cNvSpPr>
            <a:spLocks noGrp="1"/>
          </p:cNvSpPr>
          <p:nvPr>
            <p:ph type="title"/>
          </p:nvPr>
        </p:nvSpPr>
        <p:spPr>
          <a:xfrm>
            <a:off x="838200" y="148755"/>
            <a:ext cx="10515600" cy="1325563"/>
          </a:xfrm>
        </p:spPr>
        <p:txBody>
          <a:bodyPr/>
          <a:lstStyle/>
          <a:p>
            <a:r>
              <a:rPr lang="en-US" dirty="0">
                <a:cs typeface="Calibri Light"/>
              </a:rPr>
              <a:t>Pair classification method (cont.)</a:t>
            </a:r>
            <a:endParaRPr lang="en-US" dirty="0"/>
          </a:p>
        </p:txBody>
      </p:sp>
      <p:sp>
        <p:nvSpPr>
          <p:cNvPr id="87" name="Content Placeholder 2">
            <a:extLst>
              <a:ext uri="{FF2B5EF4-FFF2-40B4-BE49-F238E27FC236}">
                <a16:creationId xmlns:a16="http://schemas.microsoft.com/office/drawing/2014/main" id="{B770354C-7E61-4D66-9A8E-F4FE3B580832}"/>
              </a:ext>
            </a:extLst>
          </p:cNvPr>
          <p:cNvSpPr txBox="1">
            <a:spLocks/>
          </p:cNvSpPr>
          <p:nvPr/>
        </p:nvSpPr>
        <p:spPr>
          <a:xfrm>
            <a:off x="913459" y="1327032"/>
            <a:ext cx="11145896" cy="39082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cs typeface="Calibri"/>
              </a:rPr>
              <a:t>Assessing test results for pair classification model for a given family</a:t>
            </a:r>
          </a:p>
        </p:txBody>
      </p:sp>
      <p:graphicFrame>
        <p:nvGraphicFramePr>
          <p:cNvPr id="2" name="Table 1">
            <a:extLst>
              <a:ext uri="{FF2B5EF4-FFF2-40B4-BE49-F238E27FC236}">
                <a16:creationId xmlns:a16="http://schemas.microsoft.com/office/drawing/2014/main" id="{CAB1E815-6FAF-4C80-BAD2-3B9F7D777A3F}"/>
              </a:ext>
            </a:extLst>
          </p:cNvPr>
          <p:cNvGraphicFramePr>
            <a:graphicFrameLocks noGrp="1"/>
          </p:cNvGraphicFramePr>
          <p:nvPr>
            <p:extLst>
              <p:ext uri="{D42A27DB-BD31-4B8C-83A1-F6EECF244321}">
                <p14:modId xmlns:p14="http://schemas.microsoft.com/office/powerpoint/2010/main" val="4225847679"/>
              </p:ext>
            </p:extLst>
          </p:nvPr>
        </p:nvGraphicFramePr>
        <p:xfrm>
          <a:off x="645131" y="3637958"/>
          <a:ext cx="4453380" cy="1524000"/>
        </p:xfrm>
        <a:graphic>
          <a:graphicData uri="http://schemas.openxmlformats.org/drawingml/2006/table">
            <a:tbl>
              <a:tblPr firstRow="1" bandRow="1">
                <a:tableStyleId>{5C22544A-7EE6-4342-B048-85BDC9FD1C3A}</a:tableStyleId>
              </a:tblPr>
              <a:tblGrid>
                <a:gridCol w="1618567">
                  <a:extLst>
                    <a:ext uri="{9D8B030D-6E8A-4147-A177-3AD203B41FA5}">
                      <a16:colId xmlns:a16="http://schemas.microsoft.com/office/drawing/2014/main" val="2688944771"/>
                    </a:ext>
                  </a:extLst>
                </a:gridCol>
                <a:gridCol w="1350353">
                  <a:extLst>
                    <a:ext uri="{9D8B030D-6E8A-4147-A177-3AD203B41FA5}">
                      <a16:colId xmlns:a16="http://schemas.microsoft.com/office/drawing/2014/main" val="174778505"/>
                    </a:ext>
                  </a:extLst>
                </a:gridCol>
                <a:gridCol w="1484460">
                  <a:extLst>
                    <a:ext uri="{9D8B030D-6E8A-4147-A177-3AD203B41FA5}">
                      <a16:colId xmlns:a16="http://schemas.microsoft.com/office/drawing/2014/main" val="2701729211"/>
                    </a:ext>
                  </a:extLst>
                </a:gridCol>
              </a:tblGrid>
              <a:tr h="174551">
                <a:tc>
                  <a:txBody>
                    <a:bodyPr/>
                    <a:lstStyle/>
                    <a:p>
                      <a:pPr algn="ctr"/>
                      <a:r>
                        <a:rPr lang="en-US" sz="1400" dirty="0"/>
                        <a:t>Pair type</a:t>
                      </a:r>
                    </a:p>
                  </a:txBody>
                  <a:tcPr/>
                </a:tc>
                <a:tc>
                  <a:txBody>
                    <a:bodyPr/>
                    <a:lstStyle/>
                    <a:p>
                      <a:pPr algn="ctr"/>
                      <a:r>
                        <a:rPr lang="en-US" sz="1400" dirty="0"/>
                        <a:t>Actual label</a:t>
                      </a:r>
                    </a:p>
                  </a:txBody>
                  <a:tcPr/>
                </a:tc>
                <a:tc>
                  <a:txBody>
                    <a:bodyPr/>
                    <a:lstStyle/>
                    <a:p>
                      <a:pPr algn="ctr"/>
                      <a:r>
                        <a:rPr lang="en-US" sz="1400" dirty="0"/>
                        <a:t>Pred label</a:t>
                      </a:r>
                    </a:p>
                  </a:txBody>
                  <a:tcPr/>
                </a:tc>
                <a:extLst>
                  <a:ext uri="{0D108BD9-81ED-4DB2-BD59-A6C34878D82A}">
                    <a16:rowId xmlns:a16="http://schemas.microsoft.com/office/drawing/2014/main" val="2954006764"/>
                  </a:ext>
                </a:extLst>
              </a:tr>
              <a:tr h="174551">
                <a:tc>
                  <a:txBody>
                    <a:bodyPr/>
                    <a:lstStyle/>
                    <a:p>
                      <a:pPr algn="l"/>
                      <a:r>
                        <a:rPr lang="en-US" sz="1400" b="1" dirty="0"/>
                        <a:t>True Positive (TP)</a:t>
                      </a:r>
                    </a:p>
                  </a:txBody>
                  <a:tcPr/>
                </a:tc>
                <a:tc>
                  <a:txBody>
                    <a:bodyPr/>
                    <a:lstStyle/>
                    <a:p>
                      <a:pPr algn="ctr"/>
                      <a:r>
                        <a:rPr lang="en-US" sz="1400" b="1" dirty="0"/>
                        <a:t>+</a:t>
                      </a:r>
                    </a:p>
                  </a:txBody>
                  <a:tcPr/>
                </a:tc>
                <a:tc>
                  <a:txBody>
                    <a:bodyPr/>
                    <a:lstStyle/>
                    <a:p>
                      <a:pPr algn="ctr"/>
                      <a:r>
                        <a:rPr lang="en-US" sz="1400" b="1" dirty="0"/>
                        <a:t>+</a:t>
                      </a:r>
                    </a:p>
                  </a:txBody>
                  <a:tcPr/>
                </a:tc>
                <a:extLst>
                  <a:ext uri="{0D108BD9-81ED-4DB2-BD59-A6C34878D82A}">
                    <a16:rowId xmlns:a16="http://schemas.microsoft.com/office/drawing/2014/main" val="2810903740"/>
                  </a:ext>
                </a:extLst>
              </a:tr>
              <a:tr h="174551">
                <a:tc>
                  <a:txBody>
                    <a:bodyPr/>
                    <a:lstStyle/>
                    <a:p>
                      <a:pPr algn="l"/>
                      <a:r>
                        <a:rPr lang="en-US" sz="1400" b="1" dirty="0"/>
                        <a:t>False Positive (FP)</a:t>
                      </a:r>
                    </a:p>
                  </a:txBody>
                  <a:tcPr/>
                </a:tc>
                <a:tc>
                  <a:txBody>
                    <a:bodyPr/>
                    <a:lstStyle/>
                    <a:p>
                      <a:pPr algn="ctr"/>
                      <a:r>
                        <a:rPr lang="en-US" sz="1400" b="1" dirty="0"/>
                        <a:t>-</a:t>
                      </a:r>
                    </a:p>
                  </a:txBody>
                  <a:tcPr/>
                </a:tc>
                <a:tc>
                  <a:txBody>
                    <a:bodyPr/>
                    <a:lstStyle/>
                    <a:p>
                      <a:pPr algn="ctr"/>
                      <a:r>
                        <a:rPr lang="en-US" sz="1400" b="1" dirty="0"/>
                        <a:t>+</a:t>
                      </a:r>
                    </a:p>
                  </a:txBody>
                  <a:tcPr/>
                </a:tc>
                <a:extLst>
                  <a:ext uri="{0D108BD9-81ED-4DB2-BD59-A6C34878D82A}">
                    <a16:rowId xmlns:a16="http://schemas.microsoft.com/office/drawing/2014/main" val="1042244314"/>
                  </a:ext>
                </a:extLst>
              </a:tr>
              <a:tr h="174551">
                <a:tc>
                  <a:txBody>
                    <a:bodyPr/>
                    <a:lstStyle/>
                    <a:p>
                      <a:pPr algn="l"/>
                      <a:r>
                        <a:rPr lang="en-US" sz="1400" b="1" dirty="0"/>
                        <a:t>True Negative (TN)</a:t>
                      </a:r>
                    </a:p>
                  </a:txBody>
                  <a:tcPr/>
                </a:tc>
                <a:tc>
                  <a:txBody>
                    <a:bodyPr/>
                    <a:lstStyle/>
                    <a:p>
                      <a:pPr algn="ctr"/>
                      <a:r>
                        <a:rPr lang="en-US" sz="1400" b="1" dirty="0"/>
                        <a:t>-</a:t>
                      </a:r>
                    </a:p>
                  </a:txBody>
                  <a:tcPr/>
                </a:tc>
                <a:tc>
                  <a:txBody>
                    <a:bodyPr/>
                    <a:lstStyle/>
                    <a:p>
                      <a:pPr algn="ctr"/>
                      <a:r>
                        <a:rPr lang="en-US" sz="1400" b="1" dirty="0"/>
                        <a:t>-</a:t>
                      </a:r>
                    </a:p>
                  </a:txBody>
                  <a:tcPr/>
                </a:tc>
                <a:extLst>
                  <a:ext uri="{0D108BD9-81ED-4DB2-BD59-A6C34878D82A}">
                    <a16:rowId xmlns:a16="http://schemas.microsoft.com/office/drawing/2014/main" val="1735582538"/>
                  </a:ext>
                </a:extLst>
              </a:tr>
              <a:tr h="174551">
                <a:tc>
                  <a:txBody>
                    <a:bodyPr/>
                    <a:lstStyle/>
                    <a:p>
                      <a:pPr algn="l"/>
                      <a:r>
                        <a:rPr lang="en-US" sz="1400" b="1" dirty="0"/>
                        <a:t>False Negative (FN)</a:t>
                      </a:r>
                    </a:p>
                  </a:txBody>
                  <a:tcPr/>
                </a:tc>
                <a:tc>
                  <a:txBody>
                    <a:bodyPr/>
                    <a:lstStyle/>
                    <a:p>
                      <a:pPr algn="ctr"/>
                      <a:r>
                        <a:rPr lang="en-US" sz="1400" b="1" dirty="0"/>
                        <a:t>+</a:t>
                      </a:r>
                    </a:p>
                  </a:txBody>
                  <a:tcPr/>
                </a:tc>
                <a:tc>
                  <a:txBody>
                    <a:bodyPr/>
                    <a:lstStyle/>
                    <a:p>
                      <a:pPr algn="ctr"/>
                      <a:r>
                        <a:rPr lang="en-US" sz="1400" b="1" dirty="0"/>
                        <a:t>-</a:t>
                      </a:r>
                    </a:p>
                  </a:txBody>
                  <a:tcPr/>
                </a:tc>
                <a:extLst>
                  <a:ext uri="{0D108BD9-81ED-4DB2-BD59-A6C34878D82A}">
                    <a16:rowId xmlns:a16="http://schemas.microsoft.com/office/drawing/2014/main" val="449628396"/>
                  </a:ext>
                </a:extLst>
              </a:tr>
            </a:tbl>
          </a:graphicData>
        </a:graphic>
      </p:graphicFrame>
      <p:sp>
        <p:nvSpPr>
          <p:cNvPr id="3" name="Slide Number Placeholder 2">
            <a:extLst>
              <a:ext uri="{FF2B5EF4-FFF2-40B4-BE49-F238E27FC236}">
                <a16:creationId xmlns:a16="http://schemas.microsoft.com/office/drawing/2014/main" id="{8CBA7D8E-97A6-47CD-912F-816D6A68BF4E}"/>
              </a:ext>
            </a:extLst>
          </p:cNvPr>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2953096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AB6B7E-1B85-4552-B567-BEA53BD67C4F}"/>
              </a:ext>
            </a:extLst>
          </p:cNvPr>
          <p:cNvPicPr>
            <a:picLocks noChangeAspect="1"/>
          </p:cNvPicPr>
          <p:nvPr/>
        </p:nvPicPr>
        <p:blipFill>
          <a:blip r:embed="rId2"/>
          <a:stretch>
            <a:fillRect/>
          </a:stretch>
        </p:blipFill>
        <p:spPr>
          <a:xfrm>
            <a:off x="6740751" y="1861586"/>
            <a:ext cx="5274823" cy="4629990"/>
          </a:xfrm>
          <a:prstGeom prst="rect">
            <a:avLst/>
          </a:prstGeom>
        </p:spPr>
      </p:pic>
      <p:sp>
        <p:nvSpPr>
          <p:cNvPr id="6" name="Title 1">
            <a:extLst>
              <a:ext uri="{FF2B5EF4-FFF2-40B4-BE49-F238E27FC236}">
                <a16:creationId xmlns:a16="http://schemas.microsoft.com/office/drawing/2014/main" id="{9A15DF5B-64D4-459C-AF5F-4FBEC0318022}"/>
              </a:ext>
            </a:extLst>
          </p:cNvPr>
          <p:cNvSpPr>
            <a:spLocks noGrp="1"/>
          </p:cNvSpPr>
          <p:nvPr>
            <p:ph type="title"/>
          </p:nvPr>
        </p:nvSpPr>
        <p:spPr>
          <a:xfrm>
            <a:off x="838200" y="148755"/>
            <a:ext cx="10515600" cy="1325563"/>
          </a:xfrm>
        </p:spPr>
        <p:txBody>
          <a:bodyPr/>
          <a:lstStyle/>
          <a:p>
            <a:r>
              <a:rPr lang="en-US" dirty="0">
                <a:cs typeface="Calibri Light"/>
              </a:rPr>
              <a:t>Pair classification method (cont.)</a:t>
            </a:r>
            <a:endParaRPr lang="en-US" dirty="0"/>
          </a:p>
        </p:txBody>
      </p:sp>
      <p:sp>
        <p:nvSpPr>
          <p:cNvPr id="8" name="Content Placeholder 2">
            <a:extLst>
              <a:ext uri="{FF2B5EF4-FFF2-40B4-BE49-F238E27FC236}">
                <a16:creationId xmlns:a16="http://schemas.microsoft.com/office/drawing/2014/main" id="{DED42A4C-306C-44DC-BE6A-EFC5AE7BA7AF}"/>
              </a:ext>
            </a:extLst>
          </p:cNvPr>
          <p:cNvSpPr txBox="1">
            <a:spLocks/>
          </p:cNvSpPr>
          <p:nvPr/>
        </p:nvSpPr>
        <p:spPr>
          <a:xfrm>
            <a:off x="913459" y="1327032"/>
            <a:ext cx="11145896" cy="39082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cs typeface="Calibri"/>
              </a:rPr>
              <a:t>Assessing test results for pair classification model for a given family</a:t>
            </a:r>
          </a:p>
        </p:txBody>
      </p:sp>
      <p:sp>
        <p:nvSpPr>
          <p:cNvPr id="7" name="TextBox 6">
            <a:extLst>
              <a:ext uri="{FF2B5EF4-FFF2-40B4-BE49-F238E27FC236}">
                <a16:creationId xmlns:a16="http://schemas.microsoft.com/office/drawing/2014/main" id="{5745475E-F022-400F-9676-231F4F94FB67}"/>
              </a:ext>
            </a:extLst>
          </p:cNvPr>
          <p:cNvSpPr txBox="1"/>
          <p:nvPr/>
        </p:nvSpPr>
        <p:spPr>
          <a:xfrm>
            <a:off x="-158046" y="1986840"/>
            <a:ext cx="6705599" cy="5078313"/>
          </a:xfrm>
          <a:prstGeom prst="rect">
            <a:avLst/>
          </a:prstGeom>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Arial"/>
              <a:buChar char="•"/>
            </a:pPr>
            <a:r>
              <a:rPr lang="en-US" dirty="0"/>
              <a:t>Score cutoff???</a:t>
            </a:r>
          </a:p>
          <a:p>
            <a:pPr marL="1200150" lvl="2" indent="-285750">
              <a:buFont typeface="Arial"/>
              <a:buChar char="•"/>
            </a:pPr>
            <a:r>
              <a:rPr lang="en-US" dirty="0"/>
              <a:t>Higher/stringent cutoffs – high Precision, low Recall</a:t>
            </a:r>
          </a:p>
          <a:p>
            <a:pPr marL="1200150" lvl="2" indent="-285750">
              <a:buFont typeface="Arial"/>
              <a:buChar char="•"/>
            </a:pPr>
            <a:r>
              <a:rPr lang="en-US" dirty="0"/>
              <a:t>Lower/relaxed cutoffs – low Precision,  high Recall</a:t>
            </a:r>
          </a:p>
          <a:p>
            <a:pPr marL="1200150" lvl="2" indent="-285750">
              <a:buFont typeface="Arial"/>
              <a:buChar char="•"/>
            </a:pPr>
            <a:endParaRPr lang="en-US" dirty="0"/>
          </a:p>
          <a:p>
            <a:pPr marL="742950" lvl="1" indent="-285750">
              <a:buFont typeface="Arial"/>
              <a:buChar char="•"/>
            </a:pPr>
            <a:r>
              <a:rPr lang="en-US" dirty="0"/>
              <a:t>Using a range of cutoffs (high to low) </a:t>
            </a:r>
          </a:p>
          <a:p>
            <a:pPr marL="1200150" lvl="2" indent="-285750">
              <a:buFont typeface="Arial"/>
              <a:buChar char="•"/>
            </a:pPr>
            <a:r>
              <a:rPr lang="en-US" dirty="0"/>
              <a:t>Get Precision and Recall values for different score cutoffs</a:t>
            </a:r>
          </a:p>
          <a:p>
            <a:pPr marL="1200150" lvl="2" indent="-285750">
              <a:buFont typeface="Arial"/>
              <a:buChar char="•"/>
            </a:pPr>
            <a:r>
              <a:rPr lang="en-US" dirty="0"/>
              <a:t>Plot Precision v/s Recall (PR-curve)</a:t>
            </a:r>
          </a:p>
          <a:p>
            <a:pPr marL="1200150" lvl="2" indent="-285750">
              <a:buFont typeface="Arial"/>
              <a:buChar char="•"/>
            </a:pPr>
            <a:r>
              <a:rPr lang="en-US" dirty="0"/>
              <a:t>Calculate area under the Precision-Recall curve (PR-AUC)</a:t>
            </a:r>
          </a:p>
          <a:p>
            <a:pPr marL="1200150" lvl="2" indent="-285750">
              <a:buFont typeface="Arial"/>
              <a:buChar char="•"/>
            </a:pPr>
            <a:endParaRPr lang="en-US" dirty="0"/>
          </a:p>
          <a:p>
            <a:pPr marL="742950" lvl="1" indent="-285750">
              <a:buFont typeface="Arial"/>
              <a:buChar char="•"/>
            </a:pPr>
            <a:r>
              <a:rPr lang="en-US" dirty="0"/>
              <a:t>The best cutoff</a:t>
            </a:r>
          </a:p>
          <a:p>
            <a:pPr marL="1200150" lvl="2" indent="-285750">
              <a:buFont typeface="Arial"/>
              <a:buChar char="•"/>
            </a:pPr>
            <a:r>
              <a:rPr lang="en-US" dirty="0"/>
              <a:t>Obtain the score cutoff which has best F1-score (trade-off between Precision and Recall)</a:t>
            </a:r>
          </a:p>
          <a:p>
            <a:pPr lvl="2"/>
            <a:endParaRPr lang="en-US" dirty="0"/>
          </a:p>
          <a:p>
            <a:pPr marL="742950" lvl="1" indent="-285750">
              <a:buFont typeface="Arial"/>
              <a:buChar char="•"/>
            </a:pPr>
            <a:r>
              <a:rPr lang="en-US" dirty="0"/>
              <a:t>Overall pair classification performance for a given family</a:t>
            </a:r>
          </a:p>
          <a:p>
            <a:pPr marL="1200150" lvl="2" indent="-285750">
              <a:buFont typeface="Arial"/>
              <a:buChar char="•"/>
            </a:pPr>
            <a:r>
              <a:rPr lang="en-US" dirty="0"/>
              <a:t>PR-AUC (perfect = 1.0)</a:t>
            </a:r>
          </a:p>
          <a:p>
            <a:pPr marL="1200150" lvl="2" indent="-285750">
              <a:buFont typeface="Arial"/>
              <a:buChar char="•"/>
            </a:pPr>
            <a:r>
              <a:rPr lang="en-US">
                <a:cs typeface="Calibri"/>
              </a:rPr>
              <a:t>Score cutoff at the best F1-score</a:t>
            </a:r>
          </a:p>
          <a:p>
            <a:pPr lvl="2"/>
            <a:endParaRPr lang="en-US" dirty="0"/>
          </a:p>
          <a:p>
            <a:pPr marL="742950" lvl="1" indent="-285750">
              <a:buFont typeface="Arial"/>
              <a:buChar char="•"/>
            </a:pPr>
            <a:endParaRPr lang="en-US" dirty="0"/>
          </a:p>
        </p:txBody>
      </p:sp>
      <p:sp>
        <p:nvSpPr>
          <p:cNvPr id="3" name="Slide Number Placeholder 2">
            <a:extLst>
              <a:ext uri="{FF2B5EF4-FFF2-40B4-BE49-F238E27FC236}">
                <a16:creationId xmlns:a16="http://schemas.microsoft.com/office/drawing/2014/main" id="{CE64B4D4-E4C2-4930-8284-D18502BCA5AC}"/>
              </a:ext>
            </a:extLst>
          </p:cNvPr>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1299762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0AE166-7784-4697-AB19-0AF8D4D3BADB}"/>
              </a:ext>
            </a:extLst>
          </p:cNvPr>
          <p:cNvSpPr txBox="1"/>
          <p:nvPr/>
        </p:nvSpPr>
        <p:spPr>
          <a:xfrm>
            <a:off x="-158046" y="1986840"/>
            <a:ext cx="6705599" cy="5078313"/>
          </a:xfrm>
          <a:prstGeom prst="rect">
            <a:avLst/>
          </a:prstGeom>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Arial"/>
              <a:buChar char="•"/>
            </a:pPr>
            <a:r>
              <a:rPr lang="en-US" dirty="0"/>
              <a:t>Score cutoff???</a:t>
            </a:r>
          </a:p>
          <a:p>
            <a:pPr marL="1200150" lvl="2" indent="-285750">
              <a:buFont typeface="Arial"/>
              <a:buChar char="•"/>
            </a:pPr>
            <a:r>
              <a:rPr lang="en-US" dirty="0"/>
              <a:t>Higher/stringent cutoffs – high Precision, low Recall</a:t>
            </a:r>
          </a:p>
          <a:p>
            <a:pPr marL="1200150" lvl="2" indent="-285750">
              <a:buFont typeface="Arial"/>
              <a:buChar char="•"/>
            </a:pPr>
            <a:r>
              <a:rPr lang="en-US" dirty="0"/>
              <a:t>Lower/relaxed cutoffs – low Precision,  high Recall</a:t>
            </a:r>
          </a:p>
          <a:p>
            <a:pPr marL="1200150" lvl="2" indent="-285750">
              <a:buFont typeface="Arial"/>
              <a:buChar char="•"/>
            </a:pPr>
            <a:endParaRPr lang="en-US" dirty="0"/>
          </a:p>
          <a:p>
            <a:pPr marL="742950" lvl="1" indent="-285750">
              <a:buFont typeface="Arial"/>
              <a:buChar char="•"/>
            </a:pPr>
            <a:r>
              <a:rPr lang="en-US" dirty="0"/>
              <a:t>Using a range of cutoffs (high to low) </a:t>
            </a:r>
          </a:p>
          <a:p>
            <a:pPr marL="1200150" lvl="2" indent="-285750">
              <a:buFont typeface="Arial"/>
              <a:buChar char="•"/>
            </a:pPr>
            <a:r>
              <a:rPr lang="en-US" dirty="0"/>
              <a:t>Get Precision and Recall values for different score cutoffs</a:t>
            </a:r>
          </a:p>
          <a:p>
            <a:pPr marL="1200150" lvl="2" indent="-285750">
              <a:buFont typeface="Arial"/>
              <a:buChar char="•"/>
            </a:pPr>
            <a:r>
              <a:rPr lang="en-US" dirty="0"/>
              <a:t>Plot Precision v/s Recall (PR-curve)</a:t>
            </a:r>
          </a:p>
          <a:p>
            <a:pPr marL="1200150" lvl="2" indent="-285750">
              <a:buFont typeface="Arial"/>
              <a:buChar char="•"/>
            </a:pPr>
            <a:r>
              <a:rPr lang="en-US" dirty="0"/>
              <a:t>Calculate area under the Precision-Recall curve (PR-AUC)</a:t>
            </a:r>
          </a:p>
          <a:p>
            <a:pPr marL="1200150" lvl="2" indent="-285750">
              <a:buFont typeface="Arial"/>
              <a:buChar char="•"/>
            </a:pPr>
            <a:endParaRPr lang="en-US" dirty="0"/>
          </a:p>
          <a:p>
            <a:pPr marL="742950" lvl="1" indent="-285750">
              <a:buFont typeface="Arial"/>
              <a:buChar char="•"/>
            </a:pPr>
            <a:r>
              <a:rPr lang="en-US" dirty="0"/>
              <a:t>The best cutoff</a:t>
            </a:r>
          </a:p>
          <a:p>
            <a:pPr marL="1200150" lvl="2" indent="-285750">
              <a:buFont typeface="Arial"/>
              <a:buChar char="•"/>
            </a:pPr>
            <a:r>
              <a:rPr lang="en-US" dirty="0"/>
              <a:t>Obtain the score cutoff which has best F1-score (trade-off between Precision and Recall)</a:t>
            </a:r>
          </a:p>
          <a:p>
            <a:pPr marL="1200150" lvl="2" indent="-285750">
              <a:buFont typeface="Arial"/>
              <a:buChar char="•"/>
            </a:pPr>
            <a:endParaRPr lang="en-US" dirty="0"/>
          </a:p>
          <a:p>
            <a:pPr marL="742950" lvl="1" indent="-285750">
              <a:buFont typeface="Arial"/>
              <a:buChar char="•"/>
            </a:pPr>
            <a:r>
              <a:rPr lang="en-US" dirty="0"/>
              <a:t>Overall pair classification performance for a given family</a:t>
            </a:r>
          </a:p>
          <a:p>
            <a:pPr marL="1200150" lvl="2" indent="-285750">
              <a:buFont typeface="Arial"/>
              <a:buChar char="•"/>
            </a:pPr>
            <a:r>
              <a:rPr lang="en-US" dirty="0"/>
              <a:t>PR-AUC (perfect = 1.0)</a:t>
            </a:r>
          </a:p>
          <a:p>
            <a:pPr marL="1200150" lvl="2" indent="-285750">
              <a:buFont typeface="Arial"/>
              <a:buChar char="•"/>
            </a:pPr>
            <a:r>
              <a:rPr lang="en-US">
                <a:cs typeface="Calibri"/>
              </a:rPr>
              <a:t>Score cutoff at the best F1-score</a:t>
            </a:r>
            <a:endParaRPr lang="en-US" dirty="0">
              <a:cs typeface="Calibri"/>
            </a:endParaRPr>
          </a:p>
          <a:p>
            <a:pPr marL="1200150" lvl="2" indent="-285750">
              <a:buFont typeface="Arial"/>
              <a:buChar char="•"/>
            </a:pPr>
            <a:endParaRPr lang="en-US" dirty="0"/>
          </a:p>
          <a:p>
            <a:pPr marL="742950" lvl="1" indent="-285750">
              <a:buFont typeface="Arial"/>
              <a:buChar char="•"/>
            </a:pPr>
            <a:endParaRPr lang="en-US" dirty="0"/>
          </a:p>
        </p:txBody>
      </p:sp>
      <p:sp>
        <p:nvSpPr>
          <p:cNvPr id="6" name="Title 1">
            <a:extLst>
              <a:ext uri="{FF2B5EF4-FFF2-40B4-BE49-F238E27FC236}">
                <a16:creationId xmlns:a16="http://schemas.microsoft.com/office/drawing/2014/main" id="{9A15DF5B-64D4-459C-AF5F-4FBEC0318022}"/>
              </a:ext>
            </a:extLst>
          </p:cNvPr>
          <p:cNvSpPr>
            <a:spLocks noGrp="1"/>
          </p:cNvSpPr>
          <p:nvPr>
            <p:ph type="title"/>
          </p:nvPr>
        </p:nvSpPr>
        <p:spPr>
          <a:xfrm>
            <a:off x="838200" y="148755"/>
            <a:ext cx="10515600" cy="1325563"/>
          </a:xfrm>
        </p:spPr>
        <p:txBody>
          <a:bodyPr/>
          <a:lstStyle/>
          <a:p>
            <a:r>
              <a:rPr lang="en-US" dirty="0">
                <a:cs typeface="Calibri Light"/>
              </a:rPr>
              <a:t>Pair classification method (cont.)</a:t>
            </a:r>
            <a:endParaRPr lang="en-US" dirty="0"/>
          </a:p>
        </p:txBody>
      </p:sp>
      <p:sp>
        <p:nvSpPr>
          <p:cNvPr id="8" name="Content Placeholder 2">
            <a:extLst>
              <a:ext uri="{FF2B5EF4-FFF2-40B4-BE49-F238E27FC236}">
                <a16:creationId xmlns:a16="http://schemas.microsoft.com/office/drawing/2014/main" id="{DED42A4C-306C-44DC-BE6A-EFC5AE7BA7AF}"/>
              </a:ext>
            </a:extLst>
          </p:cNvPr>
          <p:cNvSpPr txBox="1">
            <a:spLocks/>
          </p:cNvSpPr>
          <p:nvPr/>
        </p:nvSpPr>
        <p:spPr>
          <a:xfrm>
            <a:off x="913459" y="1327032"/>
            <a:ext cx="11145896" cy="39082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cs typeface="Calibri"/>
              </a:rPr>
              <a:t>Assessing test results for pair classification model for a given family</a:t>
            </a:r>
          </a:p>
        </p:txBody>
      </p:sp>
      <p:pic>
        <p:nvPicPr>
          <p:cNvPr id="3" name="Picture 3" descr="A screenshot of a cell phone&#10;&#10;Description generated with very high confidence">
            <a:extLst>
              <a:ext uri="{FF2B5EF4-FFF2-40B4-BE49-F238E27FC236}">
                <a16:creationId xmlns:a16="http://schemas.microsoft.com/office/drawing/2014/main" id="{FFDA075B-7FAD-41C9-9667-99FC3A17BAA1}"/>
              </a:ext>
            </a:extLst>
          </p:cNvPr>
          <p:cNvPicPr>
            <a:picLocks noChangeAspect="1"/>
          </p:cNvPicPr>
          <p:nvPr/>
        </p:nvPicPr>
        <p:blipFill>
          <a:blip r:embed="rId3"/>
          <a:stretch>
            <a:fillRect/>
          </a:stretch>
        </p:blipFill>
        <p:spPr>
          <a:xfrm>
            <a:off x="6306887" y="1975556"/>
            <a:ext cx="5807351" cy="4357980"/>
          </a:xfrm>
          <a:prstGeom prst="rect">
            <a:avLst/>
          </a:prstGeom>
        </p:spPr>
      </p:pic>
      <p:sp>
        <p:nvSpPr>
          <p:cNvPr id="2" name="Slide Number Placeholder 1">
            <a:extLst>
              <a:ext uri="{FF2B5EF4-FFF2-40B4-BE49-F238E27FC236}">
                <a16:creationId xmlns:a16="http://schemas.microsoft.com/office/drawing/2014/main" id="{43C7705A-9A62-4ACC-99CB-F580D9C6FC57}"/>
              </a:ext>
            </a:extLst>
          </p:cNvPr>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2176371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0AE166-7784-4697-AB19-0AF8D4D3BADB}"/>
              </a:ext>
            </a:extLst>
          </p:cNvPr>
          <p:cNvSpPr txBox="1"/>
          <p:nvPr/>
        </p:nvSpPr>
        <p:spPr>
          <a:xfrm>
            <a:off x="-158046" y="1986840"/>
            <a:ext cx="6705599" cy="5078313"/>
          </a:xfrm>
          <a:prstGeom prst="rect">
            <a:avLst/>
          </a:prstGeom>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Arial"/>
              <a:buChar char="•"/>
            </a:pPr>
            <a:r>
              <a:rPr lang="en-US" dirty="0"/>
              <a:t>Score cutoff???</a:t>
            </a:r>
          </a:p>
          <a:p>
            <a:pPr marL="1200150" lvl="2" indent="-285750">
              <a:buFont typeface="Arial"/>
              <a:buChar char="•"/>
            </a:pPr>
            <a:r>
              <a:rPr lang="en-US" dirty="0"/>
              <a:t>Higher/stringent cutoffs – high Precision, low Recall</a:t>
            </a:r>
          </a:p>
          <a:p>
            <a:pPr marL="1200150" lvl="2" indent="-285750">
              <a:buFont typeface="Arial"/>
              <a:buChar char="•"/>
            </a:pPr>
            <a:r>
              <a:rPr lang="en-US" dirty="0"/>
              <a:t>Lower/relaxed cutoffs – low Precision,  high Recall</a:t>
            </a:r>
          </a:p>
          <a:p>
            <a:pPr marL="1200150" lvl="2" indent="-285750">
              <a:buFont typeface="Arial"/>
              <a:buChar char="•"/>
            </a:pPr>
            <a:endParaRPr lang="en-US" dirty="0"/>
          </a:p>
          <a:p>
            <a:pPr marL="742950" lvl="1" indent="-285750">
              <a:buFont typeface="Arial"/>
              <a:buChar char="•"/>
            </a:pPr>
            <a:r>
              <a:rPr lang="en-US" dirty="0"/>
              <a:t>Using a range of cutoffs (high to low) </a:t>
            </a:r>
          </a:p>
          <a:p>
            <a:pPr marL="1200150" lvl="2" indent="-285750">
              <a:buFont typeface="Arial"/>
              <a:buChar char="•"/>
            </a:pPr>
            <a:r>
              <a:rPr lang="en-US" dirty="0"/>
              <a:t>Get Precision and Recall values for different score cutoffs</a:t>
            </a:r>
          </a:p>
          <a:p>
            <a:pPr marL="1200150" lvl="2" indent="-285750">
              <a:buFont typeface="Arial"/>
              <a:buChar char="•"/>
            </a:pPr>
            <a:r>
              <a:rPr lang="en-US" dirty="0"/>
              <a:t>Plot Precision v/s Recall (PR-curve)</a:t>
            </a:r>
          </a:p>
          <a:p>
            <a:pPr marL="1200150" lvl="2" indent="-285750">
              <a:buFont typeface="Arial"/>
              <a:buChar char="•"/>
            </a:pPr>
            <a:r>
              <a:rPr lang="en-US" dirty="0"/>
              <a:t>Calculate area under the Precision-Recall curve (PR-AUC)</a:t>
            </a:r>
          </a:p>
          <a:p>
            <a:pPr marL="1200150" lvl="2" indent="-285750">
              <a:buFont typeface="Arial"/>
              <a:buChar char="•"/>
            </a:pPr>
            <a:endParaRPr lang="en-US" dirty="0"/>
          </a:p>
          <a:p>
            <a:pPr marL="742950" lvl="1" indent="-285750">
              <a:buFont typeface="Arial"/>
              <a:buChar char="•"/>
            </a:pPr>
            <a:r>
              <a:rPr lang="en-US" dirty="0"/>
              <a:t>The best cutoff</a:t>
            </a:r>
          </a:p>
          <a:p>
            <a:pPr marL="1200150" lvl="2" indent="-285750">
              <a:buFont typeface="Arial"/>
              <a:buChar char="•"/>
            </a:pPr>
            <a:r>
              <a:rPr lang="en-US" dirty="0"/>
              <a:t>Obtain the score cutoff which has best F1-score (trade-off between Precision and Recall)</a:t>
            </a:r>
          </a:p>
          <a:p>
            <a:pPr marL="1200150" lvl="2" indent="-285750">
              <a:buFont typeface="Arial"/>
              <a:buChar char="•"/>
            </a:pPr>
            <a:endParaRPr lang="en-US" dirty="0"/>
          </a:p>
          <a:p>
            <a:pPr marL="742950" lvl="1" indent="-285750">
              <a:buFont typeface="Arial"/>
              <a:buChar char="•"/>
            </a:pPr>
            <a:r>
              <a:rPr lang="en-US" dirty="0"/>
              <a:t>Overall pair classification performance for a given family</a:t>
            </a:r>
          </a:p>
          <a:p>
            <a:pPr marL="1200150" lvl="2" indent="-285750">
              <a:buFont typeface="Arial"/>
              <a:buChar char="•"/>
            </a:pPr>
            <a:r>
              <a:rPr lang="en-US" dirty="0"/>
              <a:t>PR-AUC (perfect = 1.0)</a:t>
            </a:r>
          </a:p>
          <a:p>
            <a:pPr marL="1200150" lvl="2" indent="-285750">
              <a:buFont typeface="Arial"/>
              <a:buChar char="•"/>
            </a:pPr>
            <a:r>
              <a:rPr lang="en-US">
                <a:cs typeface="Calibri"/>
              </a:rPr>
              <a:t>Score cutoff at the best F1-score</a:t>
            </a:r>
            <a:endParaRPr lang="en-US" dirty="0">
              <a:cs typeface="Calibri"/>
            </a:endParaRPr>
          </a:p>
          <a:p>
            <a:pPr marL="1200150" lvl="2" indent="-285750">
              <a:buFont typeface="Arial"/>
              <a:buChar char="•"/>
            </a:pPr>
            <a:endParaRPr lang="en-US" dirty="0"/>
          </a:p>
          <a:p>
            <a:pPr marL="742950" lvl="1" indent="-285750">
              <a:buFont typeface="Arial"/>
              <a:buChar char="•"/>
            </a:pPr>
            <a:endParaRPr lang="en-US" dirty="0"/>
          </a:p>
        </p:txBody>
      </p:sp>
      <p:sp>
        <p:nvSpPr>
          <p:cNvPr id="6" name="Title 1">
            <a:extLst>
              <a:ext uri="{FF2B5EF4-FFF2-40B4-BE49-F238E27FC236}">
                <a16:creationId xmlns:a16="http://schemas.microsoft.com/office/drawing/2014/main" id="{9A15DF5B-64D4-459C-AF5F-4FBEC0318022}"/>
              </a:ext>
            </a:extLst>
          </p:cNvPr>
          <p:cNvSpPr>
            <a:spLocks noGrp="1"/>
          </p:cNvSpPr>
          <p:nvPr>
            <p:ph type="title"/>
          </p:nvPr>
        </p:nvSpPr>
        <p:spPr>
          <a:xfrm>
            <a:off x="838200" y="148755"/>
            <a:ext cx="10515600" cy="1325563"/>
          </a:xfrm>
        </p:spPr>
        <p:txBody>
          <a:bodyPr/>
          <a:lstStyle/>
          <a:p>
            <a:r>
              <a:rPr lang="en-US" dirty="0">
                <a:cs typeface="Calibri Light"/>
              </a:rPr>
              <a:t>Pair classification method (cont.)</a:t>
            </a:r>
            <a:endParaRPr lang="en-US" dirty="0"/>
          </a:p>
        </p:txBody>
      </p:sp>
      <p:sp>
        <p:nvSpPr>
          <p:cNvPr id="8" name="Content Placeholder 2">
            <a:extLst>
              <a:ext uri="{FF2B5EF4-FFF2-40B4-BE49-F238E27FC236}">
                <a16:creationId xmlns:a16="http://schemas.microsoft.com/office/drawing/2014/main" id="{DED42A4C-306C-44DC-BE6A-EFC5AE7BA7AF}"/>
              </a:ext>
            </a:extLst>
          </p:cNvPr>
          <p:cNvSpPr txBox="1">
            <a:spLocks/>
          </p:cNvSpPr>
          <p:nvPr/>
        </p:nvSpPr>
        <p:spPr>
          <a:xfrm>
            <a:off x="913459" y="1327032"/>
            <a:ext cx="11145896" cy="39082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cs typeface="Calibri"/>
              </a:rPr>
              <a:t>Assessing test results for pair classification model for a given family</a:t>
            </a:r>
          </a:p>
        </p:txBody>
      </p:sp>
      <p:pic>
        <p:nvPicPr>
          <p:cNvPr id="2" name="Picture 3" descr="A close up of a map&#10;&#10;Description generated with very high confidence">
            <a:extLst>
              <a:ext uri="{FF2B5EF4-FFF2-40B4-BE49-F238E27FC236}">
                <a16:creationId xmlns:a16="http://schemas.microsoft.com/office/drawing/2014/main" id="{70DE65FD-45FB-4ADE-A13E-9D0B7A386DAC}"/>
              </a:ext>
            </a:extLst>
          </p:cNvPr>
          <p:cNvPicPr>
            <a:picLocks noChangeAspect="1"/>
          </p:cNvPicPr>
          <p:nvPr/>
        </p:nvPicPr>
        <p:blipFill>
          <a:blip r:embed="rId3"/>
          <a:stretch>
            <a:fillRect/>
          </a:stretch>
        </p:blipFill>
        <p:spPr>
          <a:xfrm>
            <a:off x="6386947" y="1984663"/>
            <a:ext cx="5583380" cy="4175165"/>
          </a:xfrm>
          <a:prstGeom prst="rect">
            <a:avLst/>
          </a:prstGeom>
        </p:spPr>
      </p:pic>
      <p:sp>
        <p:nvSpPr>
          <p:cNvPr id="3" name="Slide Number Placeholder 2">
            <a:extLst>
              <a:ext uri="{FF2B5EF4-FFF2-40B4-BE49-F238E27FC236}">
                <a16:creationId xmlns:a16="http://schemas.microsoft.com/office/drawing/2014/main" id="{E6C5D6DB-5677-4AD3-AE50-435190FF0036}"/>
              </a:ext>
            </a:extLst>
          </p:cNvPr>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2038103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CDD5B-8776-4725-90F6-345D23870A6D}"/>
              </a:ext>
            </a:extLst>
          </p:cNvPr>
          <p:cNvSpPr>
            <a:spLocks noGrp="1"/>
          </p:cNvSpPr>
          <p:nvPr>
            <p:ph type="title"/>
          </p:nvPr>
        </p:nvSpPr>
        <p:spPr/>
        <p:txBody>
          <a:bodyPr/>
          <a:lstStyle/>
          <a:p>
            <a:r>
              <a:rPr lang="en-US" dirty="0"/>
              <a:t>Testing the pair classification method</a:t>
            </a:r>
          </a:p>
        </p:txBody>
      </p:sp>
      <p:sp>
        <p:nvSpPr>
          <p:cNvPr id="3" name="Content Placeholder 2">
            <a:extLst>
              <a:ext uri="{FF2B5EF4-FFF2-40B4-BE49-F238E27FC236}">
                <a16:creationId xmlns:a16="http://schemas.microsoft.com/office/drawing/2014/main" id="{048B2DB9-2065-4E70-9F70-22577F6736D1}"/>
              </a:ext>
            </a:extLst>
          </p:cNvPr>
          <p:cNvSpPr>
            <a:spLocks noGrp="1"/>
          </p:cNvSpPr>
          <p:nvPr>
            <p:ph idx="1"/>
          </p:nvPr>
        </p:nvSpPr>
        <p:spPr>
          <a:xfrm>
            <a:off x="838200" y="1825625"/>
            <a:ext cx="6111835" cy="4351338"/>
          </a:xfrm>
        </p:spPr>
        <p:txBody>
          <a:bodyPr vert="horz" lIns="91440" tIns="45720" rIns="91440" bIns="45720" rtlCol="0" anchor="t">
            <a:normAutofit/>
          </a:bodyPr>
          <a:lstStyle/>
          <a:p>
            <a:r>
              <a:rPr lang="en-US" dirty="0"/>
              <a:t>Behavior on “true” families</a:t>
            </a:r>
          </a:p>
          <a:p>
            <a:r>
              <a:rPr lang="en-US" dirty="0"/>
              <a:t>Detecting under-clustered families</a:t>
            </a:r>
          </a:p>
          <a:p>
            <a:r>
              <a:rPr lang="en-US" dirty="0"/>
              <a:t>Predicting missing sequences for under-clustered families</a:t>
            </a:r>
          </a:p>
          <a:p>
            <a:r>
              <a:rPr lang="en-US" dirty="0"/>
              <a:t>Data: Yeast Gene Order Browser (YGOB) families</a:t>
            </a:r>
          </a:p>
          <a:p>
            <a:pPr lvl="1"/>
            <a:r>
              <a:rPr lang="en-US" dirty="0">
                <a:cs typeface="Calibri"/>
              </a:rPr>
              <a:t>20 yeast proteomes</a:t>
            </a:r>
          </a:p>
          <a:p>
            <a:pPr lvl="1"/>
            <a:r>
              <a:rPr lang="en-US" dirty="0">
                <a:cs typeface="Calibri"/>
              </a:rPr>
              <a:t>4796 families</a:t>
            </a:r>
          </a:p>
          <a:p>
            <a:pPr lvl="1"/>
            <a:r>
              <a:rPr lang="en-US" dirty="0">
                <a:cs typeface="Calibri"/>
              </a:rPr>
              <a:t>Manually curated based on synteny evidence</a:t>
            </a:r>
          </a:p>
        </p:txBody>
      </p:sp>
      <p:pic>
        <p:nvPicPr>
          <p:cNvPr id="4" name="Picture 4" descr="A screenshot of a cell phone&#10;&#10;Description generated with high confidence">
            <a:extLst>
              <a:ext uri="{FF2B5EF4-FFF2-40B4-BE49-F238E27FC236}">
                <a16:creationId xmlns:a16="http://schemas.microsoft.com/office/drawing/2014/main" id="{8D13BAF6-48F5-4361-AEA6-5324D2D52537}"/>
              </a:ext>
            </a:extLst>
          </p:cNvPr>
          <p:cNvPicPr>
            <a:picLocks noChangeAspect="1"/>
          </p:cNvPicPr>
          <p:nvPr/>
        </p:nvPicPr>
        <p:blipFill>
          <a:blip r:embed="rId2"/>
          <a:stretch>
            <a:fillRect/>
          </a:stretch>
        </p:blipFill>
        <p:spPr>
          <a:xfrm>
            <a:off x="6411084" y="1668796"/>
            <a:ext cx="5609930" cy="4440139"/>
          </a:xfrm>
          <a:prstGeom prst="rect">
            <a:avLst/>
          </a:prstGeom>
        </p:spPr>
      </p:pic>
      <p:sp>
        <p:nvSpPr>
          <p:cNvPr id="5" name="Slide Number Placeholder 4">
            <a:extLst>
              <a:ext uri="{FF2B5EF4-FFF2-40B4-BE49-F238E27FC236}">
                <a16:creationId xmlns:a16="http://schemas.microsoft.com/office/drawing/2014/main" id="{2CBACC6F-9EF3-4271-A345-CEE11F278253}"/>
              </a:ext>
            </a:extLst>
          </p:cNvPr>
          <p:cNvSpPr>
            <a:spLocks noGrp="1"/>
          </p:cNvSpPr>
          <p:nvPr>
            <p:ph type="sldNum" sz="quarter" idx="12"/>
          </p:nvPr>
        </p:nvSpPr>
        <p:spPr/>
        <p:txBody>
          <a:bodyPr/>
          <a:lstStyle/>
          <a:p>
            <a:fld id="{330EA680-D336-4FF7-8B7A-9848BB0A1C32}" type="slidenum">
              <a:rPr lang="en-US" smtClean="0"/>
              <a:t>16</a:t>
            </a:fld>
            <a:endParaRPr lang="en-US"/>
          </a:p>
        </p:txBody>
      </p:sp>
      <p:sp>
        <p:nvSpPr>
          <p:cNvPr id="6" name="TextBox 5">
            <a:extLst>
              <a:ext uri="{FF2B5EF4-FFF2-40B4-BE49-F238E27FC236}">
                <a16:creationId xmlns:a16="http://schemas.microsoft.com/office/drawing/2014/main" id="{691F5E4F-33BA-41A6-9E12-BC5BA99E2133}"/>
              </a:ext>
            </a:extLst>
          </p:cNvPr>
          <p:cNvSpPr txBox="1"/>
          <p:nvPr/>
        </p:nvSpPr>
        <p:spPr>
          <a:xfrm>
            <a:off x="9155147" y="6139353"/>
            <a:ext cx="1376742"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t>(Byrne et al.,2005)</a:t>
            </a:r>
          </a:p>
        </p:txBody>
      </p:sp>
    </p:spTree>
    <p:extLst>
      <p:ext uri="{BB962C8B-B14F-4D97-AF65-F5344CB8AC3E}">
        <p14:creationId xmlns:p14="http://schemas.microsoft.com/office/powerpoint/2010/main" val="1149066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EEDEC0-CE24-4C0F-A3C4-217488639714}"/>
              </a:ext>
            </a:extLst>
          </p:cNvPr>
          <p:cNvSpPr>
            <a:spLocks noGrp="1"/>
          </p:cNvSpPr>
          <p:nvPr>
            <p:ph type="title"/>
          </p:nvPr>
        </p:nvSpPr>
        <p:spPr>
          <a:xfrm>
            <a:off x="838200" y="365125"/>
            <a:ext cx="10515600" cy="1325563"/>
          </a:xfrm>
        </p:spPr>
        <p:txBody>
          <a:bodyPr>
            <a:normAutofit/>
          </a:bodyPr>
          <a:lstStyle/>
          <a:p>
            <a:r>
              <a:rPr lang="en-US" dirty="0"/>
              <a:t>Testing pair classification method (cont.)</a:t>
            </a:r>
          </a:p>
        </p:txBody>
      </p:sp>
      <p:sp>
        <p:nvSpPr>
          <p:cNvPr id="3" name="Content Placeholder 2">
            <a:extLst>
              <a:ext uri="{FF2B5EF4-FFF2-40B4-BE49-F238E27FC236}">
                <a16:creationId xmlns:a16="http://schemas.microsoft.com/office/drawing/2014/main" id="{B2A50732-2849-4A9D-92F9-19D4303145D5}"/>
              </a:ext>
            </a:extLst>
          </p:cNvPr>
          <p:cNvSpPr>
            <a:spLocks noGrp="1"/>
          </p:cNvSpPr>
          <p:nvPr>
            <p:ph idx="1"/>
          </p:nvPr>
        </p:nvSpPr>
        <p:spPr>
          <a:xfrm>
            <a:off x="838200" y="1825625"/>
            <a:ext cx="4138914" cy="4351338"/>
          </a:xfrm>
        </p:spPr>
        <p:txBody>
          <a:bodyPr>
            <a:normAutofit/>
          </a:bodyPr>
          <a:lstStyle/>
          <a:p>
            <a:r>
              <a:rPr lang="en-US" sz="2400" dirty="0"/>
              <a:t>Behavior on “true” families</a:t>
            </a:r>
          </a:p>
          <a:p>
            <a:pPr lvl="1"/>
            <a:r>
              <a:rPr lang="en-US" sz="2000" dirty="0"/>
              <a:t>Number of families: 4796</a:t>
            </a:r>
          </a:p>
          <a:p>
            <a:pPr marL="457200" lvl="1" indent="0">
              <a:buNone/>
            </a:pPr>
            <a:endParaRPr lang="en-US" sz="2000" dirty="0"/>
          </a:p>
          <a:p>
            <a:pPr lvl="1"/>
            <a:r>
              <a:rPr lang="en-US" sz="2000" dirty="0"/>
              <a:t>Distribution of PR-AUC values for true families</a:t>
            </a:r>
          </a:p>
          <a:p>
            <a:pPr marL="457200" lvl="1" indent="0">
              <a:buNone/>
            </a:pPr>
            <a:endParaRPr lang="en-US" sz="2000" dirty="0"/>
          </a:p>
          <a:p>
            <a:pPr lvl="1"/>
            <a:r>
              <a:rPr lang="en-US" sz="2000" dirty="0"/>
              <a:t>92% of family classifiers with PR-AUC &gt;= 0.75</a:t>
            </a:r>
          </a:p>
          <a:p>
            <a:pPr marL="0" indent="0">
              <a:buNone/>
            </a:pPr>
            <a:endParaRPr lang="en-US" sz="2400" dirty="0"/>
          </a:p>
        </p:txBody>
      </p:sp>
      <p:pic>
        <p:nvPicPr>
          <p:cNvPr id="7" name="Picture 6">
            <a:extLst>
              <a:ext uri="{FF2B5EF4-FFF2-40B4-BE49-F238E27FC236}">
                <a16:creationId xmlns:a16="http://schemas.microsoft.com/office/drawing/2014/main" id="{D5FD103D-9A8F-47F3-B394-20FB8F8EC2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8609" y="1505620"/>
            <a:ext cx="6713316" cy="5091254"/>
          </a:xfrm>
          <a:prstGeom prst="rect">
            <a:avLst/>
          </a:prstGeom>
        </p:spPr>
      </p:pic>
      <p:sp>
        <p:nvSpPr>
          <p:cNvPr id="2" name="Slide Number Placeholder 1">
            <a:extLst>
              <a:ext uri="{FF2B5EF4-FFF2-40B4-BE49-F238E27FC236}">
                <a16:creationId xmlns:a16="http://schemas.microsoft.com/office/drawing/2014/main" id="{A9E5C000-27C1-4709-9DF3-4C064D19956C}"/>
              </a:ext>
            </a:extLst>
          </p:cNvPr>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270300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EEDEC0-CE24-4C0F-A3C4-217488639714}"/>
              </a:ext>
            </a:extLst>
          </p:cNvPr>
          <p:cNvSpPr>
            <a:spLocks noGrp="1"/>
          </p:cNvSpPr>
          <p:nvPr>
            <p:ph type="title"/>
          </p:nvPr>
        </p:nvSpPr>
        <p:spPr>
          <a:xfrm>
            <a:off x="838200" y="365125"/>
            <a:ext cx="10515600" cy="1325563"/>
          </a:xfrm>
        </p:spPr>
        <p:txBody>
          <a:bodyPr>
            <a:normAutofit/>
          </a:bodyPr>
          <a:lstStyle/>
          <a:p>
            <a:r>
              <a:rPr lang="en-US"/>
              <a:t>Testing pair classification method (cont.)</a:t>
            </a:r>
          </a:p>
        </p:txBody>
      </p:sp>
      <p:sp>
        <p:nvSpPr>
          <p:cNvPr id="3" name="Content Placeholder 2">
            <a:extLst>
              <a:ext uri="{FF2B5EF4-FFF2-40B4-BE49-F238E27FC236}">
                <a16:creationId xmlns:a16="http://schemas.microsoft.com/office/drawing/2014/main" id="{B2A50732-2849-4A9D-92F9-19D4303145D5}"/>
              </a:ext>
            </a:extLst>
          </p:cNvPr>
          <p:cNvSpPr>
            <a:spLocks noGrp="1"/>
          </p:cNvSpPr>
          <p:nvPr>
            <p:ph idx="1"/>
          </p:nvPr>
        </p:nvSpPr>
        <p:spPr>
          <a:xfrm>
            <a:off x="838200" y="1825625"/>
            <a:ext cx="3797807" cy="4351338"/>
          </a:xfrm>
        </p:spPr>
        <p:txBody>
          <a:bodyPr>
            <a:noAutofit/>
          </a:bodyPr>
          <a:lstStyle/>
          <a:p>
            <a:r>
              <a:rPr lang="en-US" sz="2400" dirty="0"/>
              <a:t>Detecting under-clustered families</a:t>
            </a:r>
          </a:p>
          <a:p>
            <a:pPr lvl="1"/>
            <a:r>
              <a:rPr lang="en-US" sz="2000" dirty="0"/>
              <a:t>Random 20% of sequences removed from true families</a:t>
            </a:r>
          </a:p>
          <a:p>
            <a:pPr marL="457200" lvl="1" indent="0">
              <a:buNone/>
            </a:pPr>
            <a:endParaRPr lang="en-US" sz="2000" dirty="0"/>
          </a:p>
          <a:p>
            <a:pPr lvl="1"/>
            <a:r>
              <a:rPr lang="en-US" sz="2000" dirty="0"/>
              <a:t>Distribution of PR-AUC values for artificially manipulated families</a:t>
            </a:r>
          </a:p>
          <a:p>
            <a:pPr lvl="1"/>
            <a:endParaRPr lang="en-US" sz="2000" dirty="0"/>
          </a:p>
          <a:p>
            <a:pPr lvl="1"/>
            <a:r>
              <a:rPr lang="en-US" sz="2000" dirty="0"/>
              <a:t>For 83% of families, PR-AUC dropped significantly (&gt;= 0.9 before, &lt; 0.75 after )</a:t>
            </a:r>
          </a:p>
          <a:p>
            <a:pPr marL="0" indent="0">
              <a:buNone/>
            </a:pPr>
            <a:endParaRPr lang="en-US" sz="2400" dirty="0"/>
          </a:p>
        </p:txBody>
      </p:sp>
      <p:pic>
        <p:nvPicPr>
          <p:cNvPr id="8" name="Picture 7">
            <a:extLst>
              <a:ext uri="{FF2B5EF4-FFF2-40B4-BE49-F238E27FC236}">
                <a16:creationId xmlns:a16="http://schemas.microsoft.com/office/drawing/2014/main" id="{52599F68-FB95-477D-9887-346355D43F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7585" y="1410891"/>
            <a:ext cx="6846771" cy="5192465"/>
          </a:xfrm>
          <a:prstGeom prst="rect">
            <a:avLst/>
          </a:prstGeom>
        </p:spPr>
      </p:pic>
      <p:sp>
        <p:nvSpPr>
          <p:cNvPr id="2" name="Slide Number Placeholder 1">
            <a:extLst>
              <a:ext uri="{FF2B5EF4-FFF2-40B4-BE49-F238E27FC236}">
                <a16:creationId xmlns:a16="http://schemas.microsoft.com/office/drawing/2014/main" id="{AC72EEE4-A923-45CA-B300-143AA2040E63}"/>
              </a:ext>
            </a:extLst>
          </p:cNvPr>
          <p:cNvSpPr>
            <a:spLocks noGrp="1"/>
          </p:cNvSpPr>
          <p:nvPr>
            <p:ph type="sldNum" sz="quarter" idx="12"/>
          </p:nvPr>
        </p:nvSpPr>
        <p:spPr/>
        <p:txBody>
          <a:bodyPr/>
          <a:lstStyle/>
          <a:p>
            <a:fld id="{330EA680-D336-4FF7-8B7A-9848BB0A1C32}" type="slidenum">
              <a:rPr lang="en-US" smtClean="0"/>
              <a:t>18</a:t>
            </a:fld>
            <a:endParaRPr lang="en-US"/>
          </a:p>
        </p:txBody>
      </p:sp>
    </p:spTree>
    <p:extLst>
      <p:ext uri="{BB962C8B-B14F-4D97-AF65-F5344CB8AC3E}">
        <p14:creationId xmlns:p14="http://schemas.microsoft.com/office/powerpoint/2010/main" val="351738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EEDEC0-CE24-4C0F-A3C4-217488639714}"/>
              </a:ext>
            </a:extLst>
          </p:cNvPr>
          <p:cNvSpPr>
            <a:spLocks noGrp="1"/>
          </p:cNvSpPr>
          <p:nvPr>
            <p:ph type="title"/>
          </p:nvPr>
        </p:nvSpPr>
        <p:spPr>
          <a:xfrm>
            <a:off x="838200" y="365125"/>
            <a:ext cx="10515600" cy="1325563"/>
          </a:xfrm>
        </p:spPr>
        <p:txBody>
          <a:bodyPr>
            <a:normAutofit/>
          </a:bodyPr>
          <a:lstStyle/>
          <a:p>
            <a:r>
              <a:rPr lang="en-US" dirty="0"/>
              <a:t>Testing pair classification method (cont.)</a:t>
            </a:r>
          </a:p>
        </p:txBody>
      </p:sp>
      <p:sp>
        <p:nvSpPr>
          <p:cNvPr id="3" name="Content Placeholder 2">
            <a:extLst>
              <a:ext uri="{FF2B5EF4-FFF2-40B4-BE49-F238E27FC236}">
                <a16:creationId xmlns:a16="http://schemas.microsoft.com/office/drawing/2014/main" id="{B2A50732-2849-4A9D-92F9-19D4303145D5}"/>
              </a:ext>
            </a:extLst>
          </p:cNvPr>
          <p:cNvSpPr>
            <a:spLocks noGrp="1"/>
          </p:cNvSpPr>
          <p:nvPr>
            <p:ph idx="1"/>
          </p:nvPr>
        </p:nvSpPr>
        <p:spPr>
          <a:xfrm>
            <a:off x="838200" y="1825625"/>
            <a:ext cx="3797807" cy="4351338"/>
          </a:xfrm>
        </p:spPr>
        <p:txBody>
          <a:bodyPr>
            <a:noAutofit/>
          </a:bodyPr>
          <a:lstStyle/>
          <a:p>
            <a:r>
              <a:rPr lang="en-US" sz="2400" dirty="0"/>
              <a:t>Detecting under-clustered families</a:t>
            </a:r>
          </a:p>
          <a:p>
            <a:pPr lvl="1"/>
            <a:r>
              <a:rPr lang="en-US" sz="2000" dirty="0"/>
              <a:t>Random 20% of sequences removed from true families</a:t>
            </a:r>
          </a:p>
          <a:p>
            <a:pPr marL="457200" lvl="1" indent="0">
              <a:buNone/>
            </a:pPr>
            <a:endParaRPr lang="en-US" sz="2000" dirty="0"/>
          </a:p>
          <a:p>
            <a:pPr lvl="1"/>
            <a:r>
              <a:rPr lang="en-US" sz="2000" dirty="0"/>
              <a:t>Distribution of PR-AUC values for artificially manipulated families</a:t>
            </a:r>
          </a:p>
          <a:p>
            <a:pPr lvl="1"/>
            <a:endParaRPr lang="en-US" sz="2000" dirty="0"/>
          </a:p>
          <a:p>
            <a:pPr lvl="1"/>
            <a:r>
              <a:rPr lang="en-US" sz="2000" dirty="0"/>
              <a:t>For 83% of families, PR-AUC dropped significantly</a:t>
            </a:r>
          </a:p>
          <a:p>
            <a:pPr marL="0" indent="0">
              <a:buNone/>
            </a:pPr>
            <a:endParaRPr lang="en-US" sz="2400" dirty="0"/>
          </a:p>
        </p:txBody>
      </p:sp>
      <p:pic>
        <p:nvPicPr>
          <p:cNvPr id="5" name="Picture 4" descr="A close up of a white wall&#10;&#10;Description generated with high confidence">
            <a:extLst>
              <a:ext uri="{FF2B5EF4-FFF2-40B4-BE49-F238E27FC236}">
                <a16:creationId xmlns:a16="http://schemas.microsoft.com/office/drawing/2014/main" id="{9D34BBDC-ACDD-4F03-864B-031BE6B1C4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4105" y="1423685"/>
            <a:ext cx="6801520" cy="5158147"/>
          </a:xfrm>
          <a:prstGeom prst="rect">
            <a:avLst/>
          </a:prstGeom>
        </p:spPr>
      </p:pic>
      <p:sp>
        <p:nvSpPr>
          <p:cNvPr id="2" name="Slide Number Placeholder 1">
            <a:extLst>
              <a:ext uri="{FF2B5EF4-FFF2-40B4-BE49-F238E27FC236}">
                <a16:creationId xmlns:a16="http://schemas.microsoft.com/office/drawing/2014/main" id="{67CF6225-2245-412A-8145-CDDBBD960F97}"/>
              </a:ext>
            </a:extLst>
          </p:cNvPr>
          <p:cNvSpPr>
            <a:spLocks noGrp="1"/>
          </p:cNvSpPr>
          <p:nvPr>
            <p:ph type="sldNum" sz="quarter" idx="12"/>
          </p:nvPr>
        </p:nvSpPr>
        <p:spPr/>
        <p:txBody>
          <a:bodyPr/>
          <a:lstStyle/>
          <a:p>
            <a:fld id="{330EA680-D336-4FF7-8B7A-9848BB0A1C32}" type="slidenum">
              <a:rPr lang="en-US" smtClean="0"/>
              <a:t>19</a:t>
            </a:fld>
            <a:endParaRPr lang="en-US"/>
          </a:p>
        </p:txBody>
      </p:sp>
    </p:spTree>
    <p:extLst>
      <p:ext uri="{BB962C8B-B14F-4D97-AF65-F5344CB8AC3E}">
        <p14:creationId xmlns:p14="http://schemas.microsoft.com/office/powerpoint/2010/main" val="595365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4651D-7061-43EE-BB71-96DD4E6893D4}"/>
              </a:ext>
            </a:extLst>
          </p:cNvPr>
          <p:cNvSpPr>
            <a:spLocks noGrp="1"/>
          </p:cNvSpPr>
          <p:nvPr>
            <p:ph type="title"/>
          </p:nvPr>
        </p:nvSpPr>
        <p:spPr/>
        <p:txBody>
          <a:bodyPr/>
          <a:lstStyle/>
          <a:p>
            <a:r>
              <a:rPr lang="en-US" dirty="0">
                <a:cs typeface="Calibri Light"/>
              </a:rPr>
              <a:t>Gene family  - definition</a:t>
            </a:r>
            <a:endParaRPr lang="en-US" dirty="0"/>
          </a:p>
        </p:txBody>
      </p:sp>
      <p:sp>
        <p:nvSpPr>
          <p:cNvPr id="3" name="Content Placeholder 2">
            <a:extLst>
              <a:ext uri="{FF2B5EF4-FFF2-40B4-BE49-F238E27FC236}">
                <a16:creationId xmlns:a16="http://schemas.microsoft.com/office/drawing/2014/main" id="{75BAAF01-A12A-4CFA-9584-22352D7A1A40}"/>
              </a:ext>
            </a:extLst>
          </p:cNvPr>
          <p:cNvSpPr>
            <a:spLocks noGrp="1"/>
          </p:cNvSpPr>
          <p:nvPr>
            <p:ph idx="1"/>
          </p:nvPr>
        </p:nvSpPr>
        <p:spPr>
          <a:xfrm>
            <a:off x="847607" y="1825625"/>
            <a:ext cx="10515600" cy="4351338"/>
          </a:xfrm>
        </p:spPr>
        <p:txBody>
          <a:bodyPr vert="horz" lIns="91440" tIns="45720" rIns="91440" bIns="45720" rtlCol="0" anchor="t">
            <a:normAutofit/>
          </a:bodyPr>
          <a:lstStyle/>
          <a:p>
            <a:pPr>
              <a:buFont typeface="Arial"/>
              <a:buChar char="•"/>
            </a:pPr>
            <a:r>
              <a:rPr lang="en-US" dirty="0"/>
              <a:t>Group of genes that have descended from a common ancestral gene present in the common ancestor of the species under study</a:t>
            </a:r>
          </a:p>
          <a:p>
            <a:pPr marL="0" indent="0">
              <a:buNone/>
            </a:pPr>
            <a:endParaRPr lang="en-US" dirty="0"/>
          </a:p>
          <a:p>
            <a:pPr>
              <a:buFont typeface="Arial"/>
              <a:buChar char="•"/>
            </a:pPr>
            <a:r>
              <a:rPr lang="en-US" dirty="0"/>
              <a:t> Outgroup species can be used to delineate gene families –</a:t>
            </a:r>
            <a:endParaRPr lang="en-US" dirty="0">
              <a:cs typeface="Calibri"/>
            </a:endParaRPr>
          </a:p>
          <a:p>
            <a:pPr lvl="1">
              <a:buFont typeface="Arial"/>
              <a:buChar char="•"/>
            </a:pPr>
            <a:r>
              <a:rPr lang="en-US" dirty="0">
                <a:cs typeface="Calibri"/>
              </a:rPr>
              <a:t>Outgroups – species diverging earlier than the target set of species</a:t>
            </a:r>
          </a:p>
          <a:p>
            <a:pPr lvl="1">
              <a:buFont typeface="Arial"/>
              <a:buChar char="•"/>
            </a:pPr>
            <a:r>
              <a:rPr lang="en-US" dirty="0"/>
              <a:t>group of genes that have diverged after the divergence of outgroup sequences</a:t>
            </a:r>
            <a:endParaRPr lang="en-US" dirty="0">
              <a:cs typeface="Calibri"/>
            </a:endParaRPr>
          </a:p>
          <a:p>
            <a:pPr marL="0" indent="0">
              <a:buNone/>
            </a:pPr>
            <a:endParaRPr lang="en-US" dirty="0">
              <a:cs typeface="Calibri"/>
            </a:endParaRPr>
          </a:p>
        </p:txBody>
      </p:sp>
      <p:sp>
        <p:nvSpPr>
          <p:cNvPr id="4" name="Slide Number Placeholder 3">
            <a:extLst>
              <a:ext uri="{FF2B5EF4-FFF2-40B4-BE49-F238E27FC236}">
                <a16:creationId xmlns:a16="http://schemas.microsoft.com/office/drawing/2014/main" id="{59877AE8-B457-4EDF-9CA2-0853968B5D72}"/>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2176016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EEDEC0-CE24-4C0F-A3C4-217488639714}"/>
              </a:ext>
            </a:extLst>
          </p:cNvPr>
          <p:cNvSpPr>
            <a:spLocks noGrp="1"/>
          </p:cNvSpPr>
          <p:nvPr>
            <p:ph type="title"/>
          </p:nvPr>
        </p:nvSpPr>
        <p:spPr>
          <a:xfrm>
            <a:off x="838200" y="365125"/>
            <a:ext cx="10515600" cy="1325563"/>
          </a:xfrm>
        </p:spPr>
        <p:txBody>
          <a:bodyPr>
            <a:normAutofit/>
          </a:bodyPr>
          <a:lstStyle/>
          <a:p>
            <a:r>
              <a:rPr lang="en-US" dirty="0"/>
              <a:t>Testing pair classification method (cont.)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A50732-2849-4A9D-92F9-19D4303145D5}"/>
                  </a:ext>
                </a:extLst>
              </p:cNvPr>
              <p:cNvSpPr>
                <a:spLocks noGrp="1"/>
              </p:cNvSpPr>
              <p:nvPr>
                <p:ph idx="1"/>
              </p:nvPr>
            </p:nvSpPr>
            <p:spPr>
              <a:xfrm>
                <a:off x="838200" y="1825625"/>
                <a:ext cx="10921678" cy="4351338"/>
              </a:xfrm>
            </p:spPr>
            <p:txBody>
              <a:bodyPr>
                <a:normAutofit/>
              </a:bodyPr>
              <a:lstStyle/>
              <a:p>
                <a:r>
                  <a:rPr lang="en-US" sz="2400" dirty="0"/>
                  <a:t>Predicting missing sequences</a:t>
                </a:r>
              </a:p>
              <a:p>
                <a:pPr lvl="1"/>
                <a:r>
                  <a:rPr lang="en-US" dirty="0"/>
                  <a:t>Predicting back the deleted family sequences</a:t>
                </a:r>
              </a:p>
              <a:p>
                <a:pPr marL="457200" lvl="1" indent="0">
                  <a:buNone/>
                </a:pPr>
                <a:endParaRPr lang="en-US" dirty="0"/>
              </a:p>
              <a:p>
                <a:pPr lvl="1"/>
                <a:r>
                  <a:rPr lang="en-US" dirty="0"/>
                  <a:t>Prediction precision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𝑇𝑟𝑢𝑒</m:t>
                        </m:r>
                        <m:r>
                          <a:rPr lang="en-US" b="0" i="1" smtClean="0">
                            <a:latin typeface="Cambria Math" panose="02040503050406030204" pitchFamily="18" charset="0"/>
                          </a:rPr>
                          <m:t> </m:t>
                        </m:r>
                        <m:r>
                          <a:rPr lang="en-US" b="0" i="1" smtClean="0">
                            <a:latin typeface="Cambria Math" panose="02040503050406030204" pitchFamily="18" charset="0"/>
                          </a:rPr>
                          <m:t>𝑚𝑖𝑠𝑠𝑖𝑛𝑔</m:t>
                        </m:r>
                        <m:r>
                          <a:rPr lang="en-US" b="0" i="1" smtClean="0">
                            <a:latin typeface="Cambria Math" panose="02040503050406030204" pitchFamily="18" charset="0"/>
                          </a:rPr>
                          <m:t> </m:t>
                        </m:r>
                        <m:r>
                          <a:rPr lang="en-US" b="0" i="1" smtClean="0">
                            <a:latin typeface="Cambria Math" panose="02040503050406030204" pitchFamily="18" charset="0"/>
                          </a:rPr>
                          <m:t>𝑠𝑒𝑞𝑢𝑒𝑛𝑐𝑒𝑠</m:t>
                        </m:r>
                      </m:num>
                      <m:den>
                        <m:r>
                          <a:rPr lang="en-US" b="0" i="1" smtClean="0">
                            <a:latin typeface="Cambria Math" panose="02040503050406030204" pitchFamily="18" charset="0"/>
                          </a:rPr>
                          <m:t>𝑇𝑟𝑢𝑒</m:t>
                        </m:r>
                        <m:r>
                          <a:rPr lang="en-US" b="0" i="1" smtClean="0">
                            <a:latin typeface="Cambria Math" panose="02040503050406030204" pitchFamily="18" charset="0"/>
                          </a:rPr>
                          <m:t> </m:t>
                        </m:r>
                        <m:r>
                          <a:rPr lang="en-US" b="0" i="1" smtClean="0">
                            <a:latin typeface="Cambria Math" panose="02040503050406030204" pitchFamily="18" charset="0"/>
                          </a:rPr>
                          <m:t>𝑚𝑖𝑠𝑠𝑖𝑛𝑔</m:t>
                        </m:r>
                        <m:r>
                          <a:rPr lang="en-US" b="0" i="1" smtClean="0">
                            <a:latin typeface="Cambria Math" panose="02040503050406030204" pitchFamily="18" charset="0"/>
                          </a:rPr>
                          <m:t> </m:t>
                        </m:r>
                        <m:r>
                          <a:rPr lang="en-US" b="0" i="1" smtClean="0">
                            <a:latin typeface="Cambria Math" panose="02040503050406030204" pitchFamily="18" charset="0"/>
                          </a:rPr>
                          <m:t>𝑠𝑒𝑞𝑢𝑒𝑛𝑐𝑒𝑠</m:t>
                        </m:r>
                        <m:r>
                          <a:rPr lang="en-US" b="0" i="1" smtClean="0">
                            <a:latin typeface="Cambria Math" panose="02040503050406030204" pitchFamily="18" charset="0"/>
                          </a:rPr>
                          <m:t>  +  </m:t>
                        </m:r>
                        <m:r>
                          <a:rPr lang="en-US" b="0" i="1" smtClean="0">
                            <a:latin typeface="Cambria Math" panose="02040503050406030204" pitchFamily="18" charset="0"/>
                          </a:rPr>
                          <m:t>𝐹𝑎𝑙𝑠𝑒𝑙𝑦</m:t>
                        </m:r>
                        <m:r>
                          <a:rPr lang="en-US" b="0" i="1" smtClean="0">
                            <a:latin typeface="Cambria Math" panose="02040503050406030204" pitchFamily="18" charset="0"/>
                          </a:rPr>
                          <m:t> </m:t>
                        </m:r>
                        <m:r>
                          <a:rPr lang="en-US" b="0" i="1" smtClean="0">
                            <a:latin typeface="Cambria Math" panose="02040503050406030204" pitchFamily="18" charset="0"/>
                          </a:rPr>
                          <m:t>𝑝𝑟𝑒𝑑𝑖𝑐𝑡𝑒𝑑</m:t>
                        </m:r>
                        <m:r>
                          <a:rPr lang="en-US" b="0" i="1" smtClean="0">
                            <a:latin typeface="Cambria Math" panose="02040503050406030204" pitchFamily="18" charset="0"/>
                          </a:rPr>
                          <m:t> </m:t>
                        </m:r>
                        <m:r>
                          <a:rPr lang="en-US" b="0" i="1" smtClean="0">
                            <a:latin typeface="Cambria Math" panose="02040503050406030204" pitchFamily="18" charset="0"/>
                          </a:rPr>
                          <m:t>𝑚𝑖𝑠𝑠𝑖𝑛𝑔</m:t>
                        </m:r>
                        <m:r>
                          <a:rPr lang="en-US" b="0" i="1" smtClean="0">
                            <a:latin typeface="Cambria Math" panose="02040503050406030204" pitchFamily="18" charset="0"/>
                          </a:rPr>
                          <m:t> </m:t>
                        </m:r>
                        <m:r>
                          <a:rPr lang="en-US" b="0" i="1" smtClean="0">
                            <a:latin typeface="Cambria Math" panose="02040503050406030204" pitchFamily="18" charset="0"/>
                          </a:rPr>
                          <m:t>𝑠𝑒𝑞𝑢𝑒𝑛𝑐𝑒𝑠</m:t>
                        </m:r>
                      </m:den>
                    </m:f>
                  </m:oMath>
                </a14:m>
                <a:endParaRPr lang="en-US" dirty="0"/>
              </a:p>
              <a:p>
                <a:pPr lvl="1"/>
                <a:endParaRPr lang="en-US" dirty="0"/>
              </a:p>
              <a:p>
                <a:pPr lvl="1"/>
                <a:r>
                  <a:rPr lang="en-US" dirty="0"/>
                  <a:t>Prediction recall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𝑇𝑟𝑢𝑒</m:t>
                        </m:r>
                        <m:r>
                          <a:rPr lang="en-US" i="1">
                            <a:latin typeface="Cambria Math" panose="02040503050406030204" pitchFamily="18" charset="0"/>
                          </a:rPr>
                          <m:t> </m:t>
                        </m:r>
                        <m:r>
                          <a:rPr lang="en-US" i="1">
                            <a:latin typeface="Cambria Math" panose="02040503050406030204" pitchFamily="18" charset="0"/>
                          </a:rPr>
                          <m:t>𝑚𝑖𝑠𝑠𝑖𝑛𝑔</m:t>
                        </m:r>
                        <m:r>
                          <a:rPr lang="en-US" i="1">
                            <a:latin typeface="Cambria Math" panose="02040503050406030204" pitchFamily="18" charset="0"/>
                          </a:rPr>
                          <m:t> </m:t>
                        </m:r>
                        <m:r>
                          <a:rPr lang="en-US" i="1">
                            <a:latin typeface="Cambria Math" panose="02040503050406030204" pitchFamily="18" charset="0"/>
                          </a:rPr>
                          <m:t>𝑠𝑒𝑞𝑢𝑒𝑛𝑐𝑒𝑠</m:t>
                        </m:r>
                      </m:num>
                      <m:den>
                        <m:r>
                          <a:rPr lang="en-US" i="1">
                            <a:latin typeface="Cambria Math" panose="02040503050406030204" pitchFamily="18" charset="0"/>
                          </a:rPr>
                          <m:t>𝑇𝑟𝑢𝑒</m:t>
                        </m:r>
                        <m:r>
                          <a:rPr lang="en-US" i="1">
                            <a:latin typeface="Cambria Math" panose="02040503050406030204" pitchFamily="18" charset="0"/>
                          </a:rPr>
                          <m:t> </m:t>
                        </m:r>
                        <m:r>
                          <a:rPr lang="en-US" i="1">
                            <a:latin typeface="Cambria Math" panose="02040503050406030204" pitchFamily="18" charset="0"/>
                          </a:rPr>
                          <m:t>𝑚𝑖𝑠𝑠𝑖𝑛𝑔</m:t>
                        </m:r>
                        <m:r>
                          <a:rPr lang="en-US" i="1">
                            <a:latin typeface="Cambria Math" panose="02040503050406030204" pitchFamily="18" charset="0"/>
                          </a:rPr>
                          <m:t> </m:t>
                        </m:r>
                        <m:r>
                          <a:rPr lang="en-US" i="1">
                            <a:latin typeface="Cambria Math" panose="02040503050406030204" pitchFamily="18" charset="0"/>
                          </a:rPr>
                          <m:t>𝑠𝑒𝑞𝑢𝑒𝑛𝑐𝑒𝑠</m:t>
                        </m:r>
                        <m:r>
                          <a:rPr lang="en-US" i="1">
                            <a:latin typeface="Cambria Math" panose="02040503050406030204" pitchFamily="18" charset="0"/>
                          </a:rPr>
                          <m:t>  +  </m:t>
                        </m:r>
                        <m:r>
                          <a:rPr lang="en-US" b="0" i="1" smtClean="0">
                            <a:latin typeface="Cambria Math" panose="02040503050406030204" pitchFamily="18" charset="0"/>
                          </a:rPr>
                          <m:t>𝐹𝑎𝑙𝑠𝑒𝑙𝑦</m:t>
                        </m:r>
                        <m:r>
                          <a:rPr lang="en-US" b="0" i="1" smtClean="0">
                            <a:latin typeface="Cambria Math" panose="02040503050406030204" pitchFamily="18" charset="0"/>
                          </a:rPr>
                          <m:t> </m:t>
                        </m:r>
                        <m:r>
                          <a:rPr lang="en-US" b="0" i="1" smtClean="0">
                            <a:latin typeface="Cambria Math" panose="02040503050406030204" pitchFamily="18" charset="0"/>
                          </a:rPr>
                          <m:t>𝑝𝑟𝑒𝑑𝑖𝑐𝑡𝑒𝑑</m:t>
                        </m:r>
                        <m:r>
                          <a:rPr lang="en-US" b="0" i="1" smtClean="0">
                            <a:latin typeface="Cambria Math" panose="02040503050406030204" pitchFamily="18" charset="0"/>
                          </a:rPr>
                          <m:t> </m:t>
                        </m:r>
                        <m:r>
                          <a:rPr lang="en-US" b="0" i="1" smtClean="0">
                            <a:latin typeface="Cambria Math" panose="02040503050406030204" pitchFamily="18" charset="0"/>
                          </a:rPr>
                          <m:t>𝑎𝑠</m:t>
                        </m:r>
                        <m:r>
                          <a:rPr lang="en-US" b="0" i="1" smtClean="0">
                            <a:latin typeface="Cambria Math" panose="02040503050406030204" pitchFamily="18" charset="0"/>
                          </a:rPr>
                          <m:t> </m:t>
                        </m:r>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𝑚𝑖𝑠𝑠𝑖𝑛𝑔</m:t>
                        </m:r>
                      </m:den>
                    </m:f>
                  </m:oMath>
                </a14:m>
                <a:endParaRPr lang="en-US" dirty="0"/>
              </a:p>
              <a:p>
                <a:pPr lvl="1"/>
                <a:endParaRPr lang="en-US" dirty="0"/>
              </a:p>
              <a:p>
                <a:pPr lvl="1"/>
                <a:r>
                  <a:rPr lang="en-US" dirty="0"/>
                  <a:t>For 3760 (78.4%) families - precision &gt;= 0.75 &amp; recall &gt;= 0.75</a:t>
                </a:r>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B2A50732-2849-4A9D-92F9-19D4303145D5}"/>
                  </a:ext>
                </a:extLst>
              </p:cNvPr>
              <p:cNvSpPr>
                <a:spLocks noGrp="1" noRot="1" noChangeAspect="1" noMove="1" noResize="1" noEditPoints="1" noAdjustHandles="1" noChangeArrowheads="1" noChangeShapeType="1" noTextEdit="1"/>
              </p:cNvSpPr>
              <p:nvPr>
                <p:ph idx="1"/>
              </p:nvPr>
            </p:nvSpPr>
            <p:spPr>
              <a:xfrm>
                <a:off x="838200" y="1825625"/>
                <a:ext cx="10921678" cy="4351338"/>
              </a:xfrm>
              <a:blipFill>
                <a:blip r:embed="rId2"/>
                <a:stretch>
                  <a:fillRect l="-782" t="-196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DAB188-9DAF-4FBC-872F-F0B4CA1FA241}"/>
              </a:ext>
            </a:extLst>
          </p:cNvPr>
          <p:cNvSpPr>
            <a:spLocks noGrp="1"/>
          </p:cNvSpPr>
          <p:nvPr>
            <p:ph type="sldNum" sz="quarter" idx="12"/>
          </p:nvPr>
        </p:nvSpPr>
        <p:spPr/>
        <p:txBody>
          <a:bodyPr/>
          <a:lstStyle/>
          <a:p>
            <a:fld id="{330EA680-D336-4FF7-8B7A-9848BB0A1C32}" type="slidenum">
              <a:rPr lang="en-US" smtClean="0"/>
              <a:t>20</a:t>
            </a:fld>
            <a:endParaRPr lang="en-US"/>
          </a:p>
        </p:txBody>
      </p:sp>
    </p:spTree>
    <p:extLst>
      <p:ext uri="{BB962C8B-B14F-4D97-AF65-F5344CB8AC3E}">
        <p14:creationId xmlns:p14="http://schemas.microsoft.com/office/powerpoint/2010/main" val="3244132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A52E3-A36C-4857-A07D-EA0D1E544C1B}"/>
              </a:ext>
            </a:extLst>
          </p:cNvPr>
          <p:cNvSpPr>
            <a:spLocks noGrp="1"/>
          </p:cNvSpPr>
          <p:nvPr>
            <p:ph type="title"/>
          </p:nvPr>
        </p:nvSpPr>
        <p:spPr/>
        <p:txBody>
          <a:bodyPr/>
          <a:lstStyle/>
          <a:p>
            <a:r>
              <a:rPr lang="en-US">
                <a:cs typeface="Calibri Light"/>
              </a:rPr>
              <a:t>Detecting/Correcting under-clustered families</a:t>
            </a:r>
          </a:p>
        </p:txBody>
      </p:sp>
      <p:sp>
        <p:nvSpPr>
          <p:cNvPr id="3" name="Content Placeholder 2">
            <a:extLst>
              <a:ext uri="{FF2B5EF4-FFF2-40B4-BE49-F238E27FC236}">
                <a16:creationId xmlns:a16="http://schemas.microsoft.com/office/drawing/2014/main" id="{C33D4D72-531E-487F-A4C1-B7B2A6C2A4F9}"/>
              </a:ext>
            </a:extLst>
          </p:cNvPr>
          <p:cNvSpPr>
            <a:spLocks noGrp="1"/>
          </p:cNvSpPr>
          <p:nvPr>
            <p:ph idx="1"/>
          </p:nvPr>
        </p:nvSpPr>
        <p:spPr/>
        <p:txBody>
          <a:bodyPr vert="horz" lIns="91440" tIns="45720" rIns="91440" bIns="45720" rtlCol="0" anchor="t">
            <a:normAutofit/>
          </a:bodyPr>
          <a:lstStyle/>
          <a:p>
            <a:r>
              <a:rPr lang="en-US" dirty="0"/>
              <a:t>Future</a:t>
            </a:r>
            <a:r>
              <a:rPr lang="en-US" dirty="0">
                <a:cs typeface="Calibri"/>
              </a:rPr>
              <a:t> work</a:t>
            </a:r>
          </a:p>
          <a:p>
            <a:pPr lvl="1"/>
            <a:r>
              <a:rPr lang="en-US" dirty="0"/>
              <a:t>Applying the method to detect/correct the Ks-based legume families</a:t>
            </a:r>
            <a:endParaRPr lang="en-US" dirty="0">
              <a:cs typeface="Calibri"/>
            </a:endParaRPr>
          </a:p>
          <a:p>
            <a:pPr marL="1028700" lvl="2"/>
            <a:r>
              <a:rPr lang="en-US" dirty="0"/>
              <a:t>~ 2000 small families might be under-clustered</a:t>
            </a:r>
            <a:endParaRPr lang="en-US" dirty="0">
              <a:cs typeface="Calibri"/>
            </a:endParaRPr>
          </a:p>
          <a:p>
            <a:pPr lvl="1"/>
            <a:endParaRPr lang="en-US" dirty="0"/>
          </a:p>
          <a:p>
            <a:pPr lvl="1"/>
            <a:r>
              <a:rPr lang="en-US" dirty="0"/>
              <a:t>Solving scalability issues</a:t>
            </a:r>
            <a:endParaRPr lang="en-US" dirty="0">
              <a:cs typeface="Calibri"/>
            </a:endParaRPr>
          </a:p>
          <a:p>
            <a:pPr marL="1028700" lvl="2"/>
            <a:r>
              <a:rPr lang="en-US" dirty="0"/>
              <a:t>Limiting the search space (initial phmmer search)</a:t>
            </a:r>
            <a:endParaRPr lang="en-US" dirty="0">
              <a:cs typeface="Calibri"/>
            </a:endParaRPr>
          </a:p>
          <a:p>
            <a:pPr marL="457200" lvl="1" indent="0">
              <a:buNone/>
            </a:pPr>
            <a:endParaRPr lang="en-US" dirty="0"/>
          </a:p>
          <a:p>
            <a:pPr marL="1028700" lvl="2"/>
            <a:r>
              <a:rPr lang="en-US" dirty="0"/>
              <a:t>Limiting number of non-family sequences (reducing the number of pairs in training)</a:t>
            </a:r>
            <a:endParaRPr lang="en-US" dirty="0">
              <a:cs typeface="Calibri"/>
            </a:endParaRPr>
          </a:p>
        </p:txBody>
      </p:sp>
      <p:sp>
        <p:nvSpPr>
          <p:cNvPr id="4" name="Slide Number Placeholder 3">
            <a:extLst>
              <a:ext uri="{FF2B5EF4-FFF2-40B4-BE49-F238E27FC236}">
                <a16:creationId xmlns:a16="http://schemas.microsoft.com/office/drawing/2014/main" id="{EB18614F-706B-4C9E-8EC1-1C731403E2AD}"/>
              </a:ext>
            </a:extLst>
          </p:cNvPr>
          <p:cNvSpPr>
            <a:spLocks noGrp="1"/>
          </p:cNvSpPr>
          <p:nvPr>
            <p:ph type="sldNum" sz="quarter" idx="12"/>
          </p:nvPr>
        </p:nvSpPr>
        <p:spPr/>
        <p:txBody>
          <a:bodyPr/>
          <a:lstStyle/>
          <a:p>
            <a:fld id="{330EA680-D336-4FF7-8B7A-9848BB0A1C32}" type="slidenum">
              <a:rPr lang="en-US" smtClean="0"/>
              <a:t>21</a:t>
            </a:fld>
            <a:endParaRPr lang="en-US"/>
          </a:p>
        </p:txBody>
      </p:sp>
    </p:spTree>
    <p:extLst>
      <p:ext uri="{BB962C8B-B14F-4D97-AF65-F5344CB8AC3E}">
        <p14:creationId xmlns:p14="http://schemas.microsoft.com/office/powerpoint/2010/main" val="484259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E1366-B580-4BFC-964C-3C0A2DF4E26B}"/>
              </a:ext>
            </a:extLst>
          </p:cNvPr>
          <p:cNvSpPr>
            <a:spLocks noGrp="1"/>
          </p:cNvSpPr>
          <p:nvPr>
            <p:ph type="title"/>
          </p:nvPr>
        </p:nvSpPr>
        <p:spPr/>
        <p:txBody>
          <a:bodyPr/>
          <a:lstStyle/>
          <a:p>
            <a:r>
              <a:rPr lang="en-US" dirty="0">
                <a:cs typeface="Calibri Light"/>
              </a:rPr>
              <a:t>Detecting/Correcting over-clustered families</a:t>
            </a:r>
            <a:endParaRPr lang="en-US" dirty="0"/>
          </a:p>
        </p:txBody>
      </p:sp>
      <p:sp>
        <p:nvSpPr>
          <p:cNvPr id="3" name="Content Placeholder 2">
            <a:extLst>
              <a:ext uri="{FF2B5EF4-FFF2-40B4-BE49-F238E27FC236}">
                <a16:creationId xmlns:a16="http://schemas.microsoft.com/office/drawing/2014/main" id="{A053E964-2056-4B71-B4D8-37C108242E82}"/>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dirty="0"/>
              <a:t>Tree based family scoring for detecting more than one ingroup clades, with respect to outgroups</a:t>
            </a:r>
          </a:p>
          <a:p>
            <a:pPr marL="0" indent="0">
              <a:buNone/>
            </a:pPr>
            <a:endParaRPr lang="en-US" dirty="0"/>
          </a:p>
          <a:p>
            <a:r>
              <a:rPr lang="en-US" dirty="0"/>
              <a:t>Domain composition based family scoring for detecting unrelated sequences in family clusters</a:t>
            </a:r>
          </a:p>
          <a:p>
            <a:endParaRPr lang="en-US" dirty="0"/>
          </a:p>
          <a:p>
            <a:r>
              <a:rPr lang="en-US" dirty="0"/>
              <a:t>Species composition based family scoring for separating over-clustered families</a:t>
            </a:r>
          </a:p>
        </p:txBody>
      </p:sp>
      <p:sp>
        <p:nvSpPr>
          <p:cNvPr id="4" name="Slide Number Placeholder 3">
            <a:extLst>
              <a:ext uri="{FF2B5EF4-FFF2-40B4-BE49-F238E27FC236}">
                <a16:creationId xmlns:a16="http://schemas.microsoft.com/office/drawing/2014/main" id="{90CF7B51-2CD7-42D0-8180-6CF337472A1F}"/>
              </a:ext>
            </a:extLst>
          </p:cNvPr>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1638847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B14F1-A64A-48A0-B7D0-675BEE3B3CE2}"/>
              </a:ext>
            </a:extLst>
          </p:cNvPr>
          <p:cNvSpPr>
            <a:spLocks noGrp="1"/>
          </p:cNvSpPr>
          <p:nvPr>
            <p:ph type="title"/>
          </p:nvPr>
        </p:nvSpPr>
        <p:spPr/>
        <p:txBody>
          <a:bodyPr/>
          <a:lstStyle/>
          <a:p>
            <a:r>
              <a:rPr lang="en-US" dirty="0"/>
              <a:t>Tree based family scoring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4EBBDE-69ED-4F04-805B-AC3A1166B8F2}"/>
                  </a:ext>
                </a:extLst>
              </p:cNvPr>
              <p:cNvSpPr>
                <a:spLocks noGrp="1"/>
              </p:cNvSpPr>
              <p:nvPr>
                <p:ph idx="1"/>
              </p:nvPr>
            </p:nvSpPr>
            <p:spPr>
              <a:xfrm>
                <a:off x="838200" y="1825625"/>
                <a:ext cx="5348111" cy="4351338"/>
              </a:xfrm>
            </p:spPr>
            <p:txBody>
              <a:bodyPr>
                <a:normAutofit/>
              </a:bodyPr>
              <a:lstStyle/>
              <a:p>
                <a:r>
                  <a:rPr lang="en-US" sz="2400" dirty="0"/>
                  <a:t>Detecting more than one monophyletic ingroup clades separated by outgroup sequences</a:t>
                </a:r>
              </a:p>
              <a:p>
                <a:r>
                  <a:rPr lang="en-US" sz="2400" dirty="0"/>
                  <a:t>Proportion ingroup sequence pairs that appear to diverged after the divergence of outgroups</a:t>
                </a:r>
              </a:p>
              <a:p>
                <a:r>
                  <a:rPr lang="en-US" sz="2400" dirty="0"/>
                  <a:t>Rooted family trees</a:t>
                </a:r>
              </a:p>
              <a:p>
                <a:r>
                  <a:rPr lang="en-US" sz="2400" dirty="0"/>
                  <a:t>Higher scores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predominantly single ingroup clade</a:t>
                </a:r>
              </a:p>
              <a:p>
                <a:r>
                  <a:rPr lang="en-US" sz="2400" dirty="0"/>
                  <a:t>Lower scores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more than one ingroup clades (over-clustering)</a:t>
                </a:r>
              </a:p>
            </p:txBody>
          </p:sp>
        </mc:Choice>
        <mc:Fallback xmlns="">
          <p:sp>
            <p:nvSpPr>
              <p:cNvPr id="3" name="Content Placeholder 2">
                <a:extLst>
                  <a:ext uri="{FF2B5EF4-FFF2-40B4-BE49-F238E27FC236}">
                    <a16:creationId xmlns:a16="http://schemas.microsoft.com/office/drawing/2014/main" id="{8A4EBBDE-69ED-4F04-805B-AC3A1166B8F2}"/>
                  </a:ext>
                </a:extLst>
              </p:cNvPr>
              <p:cNvSpPr>
                <a:spLocks noGrp="1" noRot="1" noChangeAspect="1" noMove="1" noResize="1" noEditPoints="1" noAdjustHandles="1" noChangeArrowheads="1" noChangeShapeType="1" noTextEdit="1"/>
              </p:cNvSpPr>
              <p:nvPr>
                <p:ph idx="1"/>
              </p:nvPr>
            </p:nvSpPr>
            <p:spPr>
              <a:xfrm>
                <a:off x="838200" y="1825625"/>
                <a:ext cx="5348111" cy="4351338"/>
              </a:xfrm>
              <a:blipFill>
                <a:blip r:embed="rId3"/>
                <a:stretch>
                  <a:fillRect l="-1596" t="-1961" r="-2509" b="-14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798D38E8-754B-4EEB-B572-9EEA0400D54B}"/>
              </a:ext>
            </a:extLst>
          </p:cNvPr>
          <p:cNvPicPr>
            <a:picLocks noChangeAspect="1"/>
          </p:cNvPicPr>
          <p:nvPr/>
        </p:nvPicPr>
        <p:blipFill rotWithShape="1">
          <a:blip r:embed="rId4">
            <a:extLst>
              <a:ext uri="{28A0092B-C50C-407E-A947-70E740481C1C}">
                <a14:useLocalDpi xmlns:a14="http://schemas.microsoft.com/office/drawing/2010/main" val="0"/>
              </a:ext>
            </a:extLst>
          </a:blip>
          <a:srcRect b="9892"/>
          <a:stretch/>
        </p:blipFill>
        <p:spPr>
          <a:xfrm>
            <a:off x="7170979" y="972283"/>
            <a:ext cx="4297724" cy="307885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9B78C4F-9336-4DC5-BE2E-94A51DA2EF6A}"/>
                  </a:ext>
                </a:extLst>
              </p:cNvPr>
              <p:cNvSpPr txBox="1"/>
              <p:nvPr/>
            </p:nvSpPr>
            <p:spPr>
              <a:xfrm>
                <a:off x="6878472" y="4558352"/>
                <a:ext cx="4641079"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𝑇𝑟𝑒𝑒</m:t>
                      </m:r>
                      <m:r>
                        <a:rPr lang="en-US" b="0" i="1" smtClean="0">
                          <a:latin typeface="Cambria Math" panose="02040503050406030204" pitchFamily="18" charset="0"/>
                        </a:rPr>
                        <m:t> </m:t>
                      </m:r>
                      <m:r>
                        <a:rPr lang="en-US" b="0" i="1" smtClean="0">
                          <a:latin typeface="Cambria Math" panose="02040503050406030204" pitchFamily="18" charset="0"/>
                        </a:rPr>
                        <m:t>𝑏𝑎𝑠𝑒𝑑</m:t>
                      </m:r>
                      <m:r>
                        <a:rPr lang="en-US" b="0" i="1" smtClean="0">
                          <a:latin typeface="Cambria Math" panose="02040503050406030204" pitchFamily="18" charset="0"/>
                        </a:rPr>
                        <m:t> </m:t>
                      </m:r>
                      <m:r>
                        <a:rPr lang="en-US" b="0" i="1" smtClean="0">
                          <a:latin typeface="Cambria Math" panose="02040503050406030204" pitchFamily="18" charset="0"/>
                        </a:rPr>
                        <m:t>𝑝𝑟𝑒𝑐𝑖𝑠𝑖𝑜𝑛</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15</m:t>
                          </m:r>
                        </m:den>
                      </m:f>
                      <m:r>
                        <a:rPr lang="en-US" b="0" i="1" smtClean="0">
                          <a:latin typeface="Cambria Math" panose="02040503050406030204" pitchFamily="18" charset="0"/>
                        </a:rPr>
                        <m:t>=0.4</m:t>
                      </m:r>
                    </m:oMath>
                  </m:oMathPara>
                </a14:m>
                <a:endParaRPr lang="en-US" dirty="0"/>
              </a:p>
            </p:txBody>
          </p:sp>
        </mc:Choice>
        <mc:Fallback xmlns="">
          <p:sp>
            <p:nvSpPr>
              <p:cNvPr id="4" name="TextBox 3">
                <a:extLst>
                  <a:ext uri="{FF2B5EF4-FFF2-40B4-BE49-F238E27FC236}">
                    <a16:creationId xmlns:a16="http://schemas.microsoft.com/office/drawing/2014/main" id="{59B78C4F-9336-4DC5-BE2E-94A51DA2EF6A}"/>
                  </a:ext>
                </a:extLst>
              </p:cNvPr>
              <p:cNvSpPr txBox="1">
                <a:spLocks noRot="1" noChangeAspect="1" noMove="1" noResize="1" noEditPoints="1" noAdjustHandles="1" noChangeArrowheads="1" noChangeShapeType="1" noTextEdit="1"/>
              </p:cNvSpPr>
              <p:nvPr/>
            </p:nvSpPr>
            <p:spPr>
              <a:xfrm>
                <a:off x="6878472" y="4558352"/>
                <a:ext cx="4641079" cy="525016"/>
              </a:xfrm>
              <a:prstGeom prst="rect">
                <a:avLst/>
              </a:prstGeom>
              <a:blipFill>
                <a:blip r:embed="rId5"/>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C508B089-959F-444E-BE42-977F61AD7A2B}"/>
              </a:ext>
            </a:extLst>
          </p:cNvPr>
          <p:cNvSpPr>
            <a:spLocks noGrp="1"/>
          </p:cNvSpPr>
          <p:nvPr>
            <p:ph type="sldNum" sz="quarter" idx="12"/>
          </p:nvPr>
        </p:nvSpPr>
        <p:spPr/>
        <p:txBody>
          <a:bodyPr/>
          <a:lstStyle/>
          <a:p>
            <a:fld id="{330EA680-D336-4FF7-8B7A-9848BB0A1C32}" type="slidenum">
              <a:rPr lang="en-US" smtClean="0"/>
              <a:t>23</a:t>
            </a:fld>
            <a:endParaRPr lang="en-US"/>
          </a:p>
        </p:txBody>
      </p:sp>
    </p:spTree>
    <p:extLst>
      <p:ext uri="{BB962C8B-B14F-4D97-AF65-F5344CB8AC3E}">
        <p14:creationId xmlns:p14="http://schemas.microsoft.com/office/powerpoint/2010/main" val="1033243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B14F1-A64A-48A0-B7D0-675BEE3B3CE2}"/>
              </a:ext>
            </a:extLst>
          </p:cNvPr>
          <p:cNvSpPr>
            <a:spLocks noGrp="1"/>
          </p:cNvSpPr>
          <p:nvPr>
            <p:ph type="title"/>
          </p:nvPr>
        </p:nvSpPr>
        <p:spPr/>
        <p:txBody>
          <a:bodyPr/>
          <a:lstStyle/>
          <a:p>
            <a:r>
              <a:rPr lang="en-US" dirty="0"/>
              <a:t>Tree based family scoring</a:t>
            </a:r>
          </a:p>
        </p:txBody>
      </p:sp>
      <p:sp>
        <p:nvSpPr>
          <p:cNvPr id="3" name="Content Placeholder 2">
            <a:extLst>
              <a:ext uri="{FF2B5EF4-FFF2-40B4-BE49-F238E27FC236}">
                <a16:creationId xmlns:a16="http://schemas.microsoft.com/office/drawing/2014/main" id="{8A4EBBDE-69ED-4F04-805B-AC3A1166B8F2}"/>
              </a:ext>
            </a:extLst>
          </p:cNvPr>
          <p:cNvSpPr>
            <a:spLocks noGrp="1"/>
          </p:cNvSpPr>
          <p:nvPr>
            <p:ph idx="1"/>
          </p:nvPr>
        </p:nvSpPr>
        <p:spPr>
          <a:xfrm>
            <a:off x="838200" y="1628850"/>
            <a:ext cx="5348111" cy="420864"/>
          </a:xfrm>
        </p:spPr>
        <p:txBody>
          <a:bodyPr>
            <a:normAutofit/>
          </a:bodyPr>
          <a:lstStyle/>
          <a:p>
            <a:r>
              <a:rPr lang="en-US" sz="2400" dirty="0"/>
              <a:t>L_4VWLVV = 0.879</a:t>
            </a:r>
          </a:p>
        </p:txBody>
      </p:sp>
      <p:pic>
        <p:nvPicPr>
          <p:cNvPr id="5" name="Picture 4" descr="A screenshot of a map&#10;&#10;Description generated with very high confidence">
            <a:extLst>
              <a:ext uri="{FF2B5EF4-FFF2-40B4-BE49-F238E27FC236}">
                <a16:creationId xmlns:a16="http://schemas.microsoft.com/office/drawing/2014/main" id="{2234B007-C2BA-43B5-B6D1-B7C004EC26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304" y="2464399"/>
            <a:ext cx="11811932" cy="3739631"/>
          </a:xfrm>
          <a:prstGeom prst="rect">
            <a:avLst/>
          </a:prstGeom>
        </p:spPr>
      </p:pic>
      <p:sp>
        <p:nvSpPr>
          <p:cNvPr id="4" name="Slide Number Placeholder 3">
            <a:extLst>
              <a:ext uri="{FF2B5EF4-FFF2-40B4-BE49-F238E27FC236}">
                <a16:creationId xmlns:a16="http://schemas.microsoft.com/office/drawing/2014/main" id="{09F8B8E5-2BD4-4B85-AAF3-5C2EA2FC3D2F}"/>
              </a:ext>
            </a:extLst>
          </p:cNvPr>
          <p:cNvSpPr>
            <a:spLocks noGrp="1"/>
          </p:cNvSpPr>
          <p:nvPr>
            <p:ph type="sldNum" sz="quarter" idx="12"/>
          </p:nvPr>
        </p:nvSpPr>
        <p:spPr/>
        <p:txBody>
          <a:bodyPr/>
          <a:lstStyle/>
          <a:p>
            <a:fld id="{330EA680-D336-4FF7-8B7A-9848BB0A1C32}" type="slidenum">
              <a:rPr lang="en-US" smtClean="0"/>
              <a:t>24</a:t>
            </a:fld>
            <a:endParaRPr lang="en-US"/>
          </a:p>
        </p:txBody>
      </p:sp>
    </p:spTree>
    <p:extLst>
      <p:ext uri="{BB962C8B-B14F-4D97-AF65-F5344CB8AC3E}">
        <p14:creationId xmlns:p14="http://schemas.microsoft.com/office/powerpoint/2010/main" val="1646986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B14F1-A64A-48A0-B7D0-675BEE3B3CE2}"/>
              </a:ext>
            </a:extLst>
          </p:cNvPr>
          <p:cNvSpPr>
            <a:spLocks noGrp="1"/>
          </p:cNvSpPr>
          <p:nvPr>
            <p:ph type="title"/>
          </p:nvPr>
        </p:nvSpPr>
        <p:spPr/>
        <p:txBody>
          <a:bodyPr/>
          <a:lstStyle/>
          <a:p>
            <a:r>
              <a:rPr lang="en-US" dirty="0"/>
              <a:t>Tree based family scoring (cont.)</a:t>
            </a:r>
          </a:p>
        </p:txBody>
      </p:sp>
      <p:sp>
        <p:nvSpPr>
          <p:cNvPr id="3" name="Content Placeholder 2">
            <a:extLst>
              <a:ext uri="{FF2B5EF4-FFF2-40B4-BE49-F238E27FC236}">
                <a16:creationId xmlns:a16="http://schemas.microsoft.com/office/drawing/2014/main" id="{8A4EBBDE-69ED-4F04-805B-AC3A1166B8F2}"/>
              </a:ext>
            </a:extLst>
          </p:cNvPr>
          <p:cNvSpPr>
            <a:spLocks noGrp="1"/>
          </p:cNvSpPr>
          <p:nvPr>
            <p:ph idx="1"/>
          </p:nvPr>
        </p:nvSpPr>
        <p:spPr>
          <a:xfrm>
            <a:off x="838200" y="1589266"/>
            <a:ext cx="5348111" cy="420864"/>
          </a:xfrm>
        </p:spPr>
        <p:txBody>
          <a:bodyPr>
            <a:normAutofit/>
          </a:bodyPr>
          <a:lstStyle/>
          <a:p>
            <a:r>
              <a:rPr lang="en-US" sz="2400" dirty="0"/>
              <a:t>L_4L11VC = 0.507</a:t>
            </a:r>
          </a:p>
        </p:txBody>
      </p:sp>
      <p:pic>
        <p:nvPicPr>
          <p:cNvPr id="6" name="Picture 5" descr="A screenshot of a map&#10;&#10;Description generated with very high confidence">
            <a:extLst>
              <a:ext uri="{FF2B5EF4-FFF2-40B4-BE49-F238E27FC236}">
                <a16:creationId xmlns:a16="http://schemas.microsoft.com/office/drawing/2014/main" id="{1312A5A8-C103-4CC1-9618-0C7ACDB6C5D0}"/>
              </a:ext>
            </a:extLst>
          </p:cNvPr>
          <p:cNvPicPr>
            <a:picLocks noChangeAspect="1"/>
          </p:cNvPicPr>
          <p:nvPr/>
        </p:nvPicPr>
        <p:blipFill rotWithShape="1">
          <a:blip r:embed="rId3">
            <a:extLst>
              <a:ext uri="{28A0092B-C50C-407E-A947-70E740481C1C}">
                <a14:useLocalDpi xmlns:a14="http://schemas.microsoft.com/office/drawing/2010/main" val="0"/>
              </a:ext>
            </a:extLst>
          </a:blip>
          <a:srcRect b="15371"/>
          <a:stretch/>
        </p:blipFill>
        <p:spPr>
          <a:xfrm>
            <a:off x="150475" y="2155095"/>
            <a:ext cx="11877878" cy="4002113"/>
          </a:xfrm>
          <a:prstGeom prst="rect">
            <a:avLst/>
          </a:prstGeom>
        </p:spPr>
      </p:pic>
      <p:sp>
        <p:nvSpPr>
          <p:cNvPr id="4" name="Slide Number Placeholder 3">
            <a:extLst>
              <a:ext uri="{FF2B5EF4-FFF2-40B4-BE49-F238E27FC236}">
                <a16:creationId xmlns:a16="http://schemas.microsoft.com/office/drawing/2014/main" id="{87AF116C-A401-4774-9124-4E68B459184E}"/>
              </a:ext>
            </a:extLst>
          </p:cNvPr>
          <p:cNvSpPr>
            <a:spLocks noGrp="1"/>
          </p:cNvSpPr>
          <p:nvPr>
            <p:ph type="sldNum" sz="quarter" idx="12"/>
          </p:nvPr>
        </p:nvSpPr>
        <p:spPr/>
        <p:txBody>
          <a:bodyPr/>
          <a:lstStyle/>
          <a:p>
            <a:fld id="{330EA680-D336-4FF7-8B7A-9848BB0A1C32}" type="slidenum">
              <a:rPr lang="en-US" smtClean="0"/>
              <a:t>25</a:t>
            </a:fld>
            <a:endParaRPr lang="en-US"/>
          </a:p>
        </p:txBody>
      </p:sp>
    </p:spTree>
    <p:extLst>
      <p:ext uri="{BB962C8B-B14F-4D97-AF65-F5344CB8AC3E}">
        <p14:creationId xmlns:p14="http://schemas.microsoft.com/office/powerpoint/2010/main" val="2237332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B14F1-A64A-48A0-B7D0-675BEE3B3CE2}"/>
              </a:ext>
            </a:extLst>
          </p:cNvPr>
          <p:cNvSpPr>
            <a:spLocks noGrp="1"/>
          </p:cNvSpPr>
          <p:nvPr>
            <p:ph type="title"/>
          </p:nvPr>
        </p:nvSpPr>
        <p:spPr/>
        <p:txBody>
          <a:bodyPr/>
          <a:lstStyle/>
          <a:p>
            <a:r>
              <a:rPr lang="en-US" dirty="0"/>
              <a:t>Tree based family scoring (cont.)</a:t>
            </a:r>
          </a:p>
        </p:txBody>
      </p:sp>
      <p:sp>
        <p:nvSpPr>
          <p:cNvPr id="3" name="Content Placeholder 2">
            <a:extLst>
              <a:ext uri="{FF2B5EF4-FFF2-40B4-BE49-F238E27FC236}">
                <a16:creationId xmlns:a16="http://schemas.microsoft.com/office/drawing/2014/main" id="{8A4EBBDE-69ED-4F04-805B-AC3A1166B8F2}"/>
              </a:ext>
            </a:extLst>
          </p:cNvPr>
          <p:cNvSpPr>
            <a:spLocks noGrp="1"/>
          </p:cNvSpPr>
          <p:nvPr>
            <p:ph idx="1"/>
          </p:nvPr>
        </p:nvSpPr>
        <p:spPr>
          <a:xfrm>
            <a:off x="838200" y="1628850"/>
            <a:ext cx="5348111" cy="420864"/>
          </a:xfrm>
        </p:spPr>
        <p:txBody>
          <a:bodyPr>
            <a:normAutofit/>
          </a:bodyPr>
          <a:lstStyle/>
          <a:p>
            <a:r>
              <a:rPr lang="en-US" sz="2400" dirty="0"/>
              <a:t>L_J5W12Z = 0.095</a:t>
            </a:r>
          </a:p>
        </p:txBody>
      </p:sp>
      <p:pic>
        <p:nvPicPr>
          <p:cNvPr id="8" name="Picture 7" descr="A screenshot of a map&#10;&#10;Description generated with very high confidence">
            <a:extLst>
              <a:ext uri="{FF2B5EF4-FFF2-40B4-BE49-F238E27FC236}">
                <a16:creationId xmlns:a16="http://schemas.microsoft.com/office/drawing/2014/main" id="{F9B658DB-DD80-4424-8EDC-47A446BE8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46" y="2769213"/>
            <a:ext cx="11617907" cy="3272772"/>
          </a:xfrm>
          <a:prstGeom prst="rect">
            <a:avLst/>
          </a:prstGeom>
        </p:spPr>
      </p:pic>
      <p:sp>
        <p:nvSpPr>
          <p:cNvPr id="4" name="Slide Number Placeholder 3">
            <a:extLst>
              <a:ext uri="{FF2B5EF4-FFF2-40B4-BE49-F238E27FC236}">
                <a16:creationId xmlns:a16="http://schemas.microsoft.com/office/drawing/2014/main" id="{9507D748-55C7-4E2F-B732-2E3EEDF9EBE4}"/>
              </a:ext>
            </a:extLst>
          </p:cNvPr>
          <p:cNvSpPr>
            <a:spLocks noGrp="1"/>
          </p:cNvSpPr>
          <p:nvPr>
            <p:ph type="sldNum" sz="quarter" idx="12"/>
          </p:nvPr>
        </p:nvSpPr>
        <p:spPr/>
        <p:txBody>
          <a:bodyPr/>
          <a:lstStyle/>
          <a:p>
            <a:fld id="{330EA680-D336-4FF7-8B7A-9848BB0A1C32}" type="slidenum">
              <a:rPr lang="en-US" smtClean="0"/>
              <a:t>26</a:t>
            </a:fld>
            <a:endParaRPr lang="en-US"/>
          </a:p>
        </p:txBody>
      </p:sp>
    </p:spTree>
    <p:extLst>
      <p:ext uri="{BB962C8B-B14F-4D97-AF65-F5344CB8AC3E}">
        <p14:creationId xmlns:p14="http://schemas.microsoft.com/office/powerpoint/2010/main" val="1703725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B14F1-A64A-48A0-B7D0-675BEE3B3CE2}"/>
              </a:ext>
            </a:extLst>
          </p:cNvPr>
          <p:cNvSpPr>
            <a:spLocks noGrp="1"/>
          </p:cNvSpPr>
          <p:nvPr>
            <p:ph type="title"/>
          </p:nvPr>
        </p:nvSpPr>
        <p:spPr>
          <a:xfrm>
            <a:off x="838200" y="365125"/>
            <a:ext cx="10515600" cy="1325563"/>
          </a:xfrm>
        </p:spPr>
        <p:txBody>
          <a:bodyPr>
            <a:normAutofit/>
          </a:bodyPr>
          <a:lstStyle/>
          <a:p>
            <a:r>
              <a:rPr lang="en-US" dirty="0"/>
              <a:t>Tree based family scoring (cont.)</a:t>
            </a:r>
          </a:p>
        </p:txBody>
      </p:sp>
      <p:sp>
        <p:nvSpPr>
          <p:cNvPr id="3" name="Content Placeholder 2">
            <a:extLst>
              <a:ext uri="{FF2B5EF4-FFF2-40B4-BE49-F238E27FC236}">
                <a16:creationId xmlns:a16="http://schemas.microsoft.com/office/drawing/2014/main" id="{8A4EBBDE-69ED-4F04-805B-AC3A1166B8F2}"/>
              </a:ext>
            </a:extLst>
          </p:cNvPr>
          <p:cNvSpPr>
            <a:spLocks noGrp="1"/>
          </p:cNvSpPr>
          <p:nvPr>
            <p:ph idx="1"/>
          </p:nvPr>
        </p:nvSpPr>
        <p:spPr>
          <a:xfrm>
            <a:off x="838200" y="1825625"/>
            <a:ext cx="4366200" cy="4351338"/>
          </a:xfrm>
        </p:spPr>
        <p:txBody>
          <a:bodyPr vert="horz" lIns="91440" tIns="45720" rIns="91440" bIns="45720" rtlCol="0" anchor="t">
            <a:noAutofit/>
          </a:bodyPr>
          <a:lstStyle/>
          <a:p>
            <a:r>
              <a:rPr lang="en-US" sz="2400" dirty="0"/>
              <a:t>Distribution of tree based pair precision scores for Ks-based legume families</a:t>
            </a:r>
          </a:p>
          <a:p>
            <a:pPr lvl="1"/>
            <a:r>
              <a:rPr lang="en-US" sz="2000" dirty="0"/>
              <a:t>Majority of family trees have predominantly one ingroup clade</a:t>
            </a:r>
          </a:p>
          <a:p>
            <a:pPr marL="457200" lvl="1" indent="0">
              <a:buNone/>
            </a:pPr>
            <a:endParaRPr lang="en-US" sz="2000" dirty="0"/>
          </a:p>
          <a:p>
            <a:pPr lvl="1"/>
            <a:r>
              <a:rPr lang="en-US" sz="2000"/>
              <a:t>Peak around 0.4 - 0.5 indicates roughly </a:t>
            </a:r>
            <a:r>
              <a:rPr lang="en-US" sz="2000" dirty="0"/>
              <a:t>two ingroup clades separated by outgroup sequences</a:t>
            </a:r>
            <a:endParaRPr lang="en-US" sz="2000" dirty="0">
              <a:cs typeface="Calibri"/>
            </a:endParaRPr>
          </a:p>
          <a:p>
            <a:pPr lvl="1"/>
            <a:endParaRPr lang="en-US" sz="2000" dirty="0"/>
          </a:p>
          <a:p>
            <a:pPr lvl="1"/>
            <a:r>
              <a:rPr lang="en-US" sz="2000" dirty="0"/>
              <a:t>Overall quality of families seen from the plot</a:t>
            </a:r>
          </a:p>
          <a:p>
            <a:pPr lvl="1"/>
            <a:endParaRPr lang="en-US" dirty="0"/>
          </a:p>
          <a:p>
            <a:pPr marL="0" indent="0">
              <a:buNone/>
            </a:pPr>
            <a:endParaRPr lang="en-US" sz="2400" dirty="0"/>
          </a:p>
        </p:txBody>
      </p:sp>
      <p:pic>
        <p:nvPicPr>
          <p:cNvPr id="7" name="Picture 6" descr="A screenshot of a cell phone&#10;&#10;Description generated with high confidence">
            <a:extLst>
              <a:ext uri="{FF2B5EF4-FFF2-40B4-BE49-F238E27FC236}">
                <a16:creationId xmlns:a16="http://schemas.microsoft.com/office/drawing/2014/main" id="{D923CDAF-F89C-49A5-BFEC-0EB65F67C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4400" y="1609664"/>
            <a:ext cx="6648075" cy="5041777"/>
          </a:xfrm>
          <a:prstGeom prst="rect">
            <a:avLst/>
          </a:prstGeom>
        </p:spPr>
      </p:pic>
      <p:sp>
        <p:nvSpPr>
          <p:cNvPr id="4" name="Slide Number Placeholder 3">
            <a:extLst>
              <a:ext uri="{FF2B5EF4-FFF2-40B4-BE49-F238E27FC236}">
                <a16:creationId xmlns:a16="http://schemas.microsoft.com/office/drawing/2014/main" id="{824882BF-CF41-4652-B4C6-954F1FE58B60}"/>
              </a:ext>
            </a:extLst>
          </p:cNvPr>
          <p:cNvSpPr>
            <a:spLocks noGrp="1"/>
          </p:cNvSpPr>
          <p:nvPr>
            <p:ph type="sldNum" sz="quarter" idx="12"/>
          </p:nvPr>
        </p:nvSpPr>
        <p:spPr/>
        <p:txBody>
          <a:bodyPr/>
          <a:lstStyle/>
          <a:p>
            <a:fld id="{330EA680-D336-4FF7-8B7A-9848BB0A1C32}" type="slidenum">
              <a:rPr lang="en-US" smtClean="0"/>
              <a:t>27</a:t>
            </a:fld>
            <a:endParaRPr lang="en-US"/>
          </a:p>
        </p:txBody>
      </p:sp>
    </p:spTree>
    <p:extLst>
      <p:ext uri="{BB962C8B-B14F-4D97-AF65-F5344CB8AC3E}">
        <p14:creationId xmlns:p14="http://schemas.microsoft.com/office/powerpoint/2010/main" val="426980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B14F1-A64A-48A0-B7D0-675BEE3B3CE2}"/>
              </a:ext>
            </a:extLst>
          </p:cNvPr>
          <p:cNvSpPr>
            <a:spLocks noGrp="1"/>
          </p:cNvSpPr>
          <p:nvPr>
            <p:ph type="title"/>
          </p:nvPr>
        </p:nvSpPr>
        <p:spPr>
          <a:xfrm>
            <a:off x="838200" y="365125"/>
            <a:ext cx="10515600" cy="1325563"/>
          </a:xfrm>
        </p:spPr>
        <p:txBody>
          <a:bodyPr>
            <a:normAutofit/>
          </a:bodyPr>
          <a:lstStyle/>
          <a:p>
            <a:r>
              <a:rPr lang="en-US" dirty="0"/>
              <a:t>Tree based family scoring (cont.)</a:t>
            </a:r>
          </a:p>
        </p:txBody>
      </p:sp>
      <p:sp>
        <p:nvSpPr>
          <p:cNvPr id="3" name="Content Placeholder 2">
            <a:extLst>
              <a:ext uri="{FF2B5EF4-FFF2-40B4-BE49-F238E27FC236}">
                <a16:creationId xmlns:a16="http://schemas.microsoft.com/office/drawing/2014/main" id="{8A4EBBDE-69ED-4F04-805B-AC3A1166B8F2}"/>
              </a:ext>
            </a:extLst>
          </p:cNvPr>
          <p:cNvSpPr>
            <a:spLocks noGrp="1"/>
          </p:cNvSpPr>
          <p:nvPr>
            <p:ph idx="1"/>
          </p:nvPr>
        </p:nvSpPr>
        <p:spPr>
          <a:xfrm>
            <a:off x="838200" y="1825625"/>
            <a:ext cx="4405132" cy="4351338"/>
          </a:xfrm>
        </p:spPr>
        <p:txBody>
          <a:bodyPr>
            <a:normAutofit/>
          </a:bodyPr>
          <a:lstStyle/>
          <a:p>
            <a:r>
              <a:rPr lang="en-US" sz="2400" dirty="0"/>
              <a:t>Relationship between family size and tree based pair precision score</a:t>
            </a:r>
          </a:p>
          <a:p>
            <a:pPr lvl="1"/>
            <a:r>
              <a:rPr lang="en-US" sz="2000" dirty="0"/>
              <a:t>Families containing 35 – 45 ingroup sequences (score ~ 0.5) could be over-clustered</a:t>
            </a:r>
          </a:p>
        </p:txBody>
      </p:sp>
      <p:pic>
        <p:nvPicPr>
          <p:cNvPr id="5" name="Picture 4" descr="A picture containing text&#10;&#10;Description generated with high confidence">
            <a:extLst>
              <a:ext uri="{FF2B5EF4-FFF2-40B4-BE49-F238E27FC236}">
                <a16:creationId xmlns:a16="http://schemas.microsoft.com/office/drawing/2014/main" id="{AD5B0693-1491-4567-9253-EEE8C3E11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5970" y="1365813"/>
            <a:ext cx="6775795" cy="5138637"/>
          </a:xfrm>
          <a:prstGeom prst="rect">
            <a:avLst/>
          </a:prstGeom>
        </p:spPr>
      </p:pic>
      <p:sp>
        <p:nvSpPr>
          <p:cNvPr id="4" name="Slide Number Placeholder 3">
            <a:extLst>
              <a:ext uri="{FF2B5EF4-FFF2-40B4-BE49-F238E27FC236}">
                <a16:creationId xmlns:a16="http://schemas.microsoft.com/office/drawing/2014/main" id="{8A664CAD-3137-43BA-985A-3B0522DE709E}"/>
              </a:ext>
            </a:extLst>
          </p:cNvPr>
          <p:cNvSpPr>
            <a:spLocks noGrp="1"/>
          </p:cNvSpPr>
          <p:nvPr>
            <p:ph type="sldNum" sz="quarter" idx="12"/>
          </p:nvPr>
        </p:nvSpPr>
        <p:spPr/>
        <p:txBody>
          <a:bodyPr/>
          <a:lstStyle/>
          <a:p>
            <a:fld id="{330EA680-D336-4FF7-8B7A-9848BB0A1C32}" type="slidenum">
              <a:rPr lang="en-US" smtClean="0"/>
              <a:t>28</a:t>
            </a:fld>
            <a:endParaRPr lang="en-US"/>
          </a:p>
        </p:txBody>
      </p:sp>
    </p:spTree>
    <p:extLst>
      <p:ext uri="{BB962C8B-B14F-4D97-AF65-F5344CB8AC3E}">
        <p14:creationId xmlns:p14="http://schemas.microsoft.com/office/powerpoint/2010/main" val="956574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31AD5-171B-4CD4-832F-FD4BE47A05FF}"/>
              </a:ext>
            </a:extLst>
          </p:cNvPr>
          <p:cNvSpPr>
            <a:spLocks noGrp="1"/>
          </p:cNvSpPr>
          <p:nvPr>
            <p:ph type="title"/>
          </p:nvPr>
        </p:nvSpPr>
        <p:spPr/>
        <p:txBody>
          <a:bodyPr/>
          <a:lstStyle/>
          <a:p>
            <a:r>
              <a:rPr lang="en-US" dirty="0">
                <a:cs typeface="Calibri Light"/>
              </a:rPr>
              <a:t>Protein domains</a:t>
            </a:r>
          </a:p>
        </p:txBody>
      </p:sp>
      <p:sp>
        <p:nvSpPr>
          <p:cNvPr id="3" name="Content Placeholder 2">
            <a:extLst>
              <a:ext uri="{FF2B5EF4-FFF2-40B4-BE49-F238E27FC236}">
                <a16:creationId xmlns:a16="http://schemas.microsoft.com/office/drawing/2014/main" id="{7DF3A98A-0BE5-459D-96B1-23BDA054981B}"/>
              </a:ext>
            </a:extLst>
          </p:cNvPr>
          <p:cNvSpPr>
            <a:spLocks noGrp="1"/>
          </p:cNvSpPr>
          <p:nvPr>
            <p:ph idx="1"/>
          </p:nvPr>
        </p:nvSpPr>
        <p:spPr>
          <a:xfrm>
            <a:off x="838200" y="1825625"/>
            <a:ext cx="6037675" cy="4351338"/>
          </a:xfrm>
        </p:spPr>
        <p:txBody>
          <a:bodyPr vert="horz" lIns="91440" tIns="45720" rIns="91440" bIns="45720" rtlCol="0" anchor="t">
            <a:normAutofit lnSpcReduction="10000"/>
          </a:bodyPr>
          <a:lstStyle/>
          <a:p>
            <a:r>
              <a:rPr lang="en-US" sz="2400" dirty="0">
                <a:cs typeface="Calibri"/>
              </a:rPr>
              <a:t>Independent sections of protein sequences that can fold and function independently</a:t>
            </a:r>
          </a:p>
          <a:p>
            <a:pPr marL="0" indent="0">
              <a:buNone/>
            </a:pPr>
            <a:endParaRPr lang="en-US" sz="2400" dirty="0">
              <a:cs typeface="Calibri"/>
            </a:endParaRPr>
          </a:p>
          <a:p>
            <a:r>
              <a:rPr lang="en-US" sz="2400" dirty="0">
                <a:cs typeface="Calibri"/>
              </a:rPr>
              <a:t>Single domain and multidomain proteins</a:t>
            </a:r>
          </a:p>
          <a:p>
            <a:pPr marL="0" indent="0">
              <a:buNone/>
            </a:pPr>
            <a:endParaRPr lang="en-US" sz="2400" dirty="0">
              <a:cs typeface="Calibri"/>
            </a:endParaRPr>
          </a:p>
          <a:p>
            <a:r>
              <a:rPr lang="en-US" sz="2400" dirty="0">
                <a:cs typeface="Calibri"/>
              </a:rPr>
              <a:t>Protein sequences can also evolve through domain insertion/deletion/duplication</a:t>
            </a:r>
          </a:p>
          <a:p>
            <a:pPr marL="0" indent="0">
              <a:buNone/>
            </a:pPr>
            <a:endParaRPr lang="en-US" sz="2400" dirty="0">
              <a:cs typeface="Calibri"/>
            </a:endParaRPr>
          </a:p>
          <a:p>
            <a:r>
              <a:rPr lang="en-US" sz="2400" dirty="0">
                <a:cs typeface="Calibri"/>
              </a:rPr>
              <a:t>Closely related sequences within the same family can be expected to have similar domain compositions</a:t>
            </a:r>
          </a:p>
        </p:txBody>
      </p:sp>
      <p:cxnSp>
        <p:nvCxnSpPr>
          <p:cNvPr id="4" name="Straight Arrow Connector 3">
            <a:extLst>
              <a:ext uri="{FF2B5EF4-FFF2-40B4-BE49-F238E27FC236}">
                <a16:creationId xmlns:a16="http://schemas.microsoft.com/office/drawing/2014/main" id="{4566F991-9034-4D7C-8123-80C2E2ABB84A}"/>
              </a:ext>
            </a:extLst>
          </p:cNvPr>
          <p:cNvCxnSpPr/>
          <p:nvPr/>
        </p:nvCxnSpPr>
        <p:spPr>
          <a:xfrm flipV="1">
            <a:off x="8479836" y="1924756"/>
            <a:ext cx="2033882" cy="7525"/>
          </a:xfrm>
          <a:prstGeom prst="straightConnector1">
            <a:avLst/>
          </a:prstGeom>
          <a:ln/>
        </p:spPr>
        <p:style>
          <a:lnRef idx="3">
            <a:schemeClr val="dk1"/>
          </a:lnRef>
          <a:fillRef idx="0">
            <a:schemeClr val="dk1"/>
          </a:fillRef>
          <a:effectRef idx="2">
            <a:schemeClr val="dk1"/>
          </a:effectRef>
          <a:fontRef idx="minor">
            <a:schemeClr val="tx1"/>
          </a:fontRef>
        </p:style>
      </p:cxnSp>
      <p:sp>
        <p:nvSpPr>
          <p:cNvPr id="5" name="Rectangle: Rounded Corners 4">
            <a:extLst>
              <a:ext uri="{FF2B5EF4-FFF2-40B4-BE49-F238E27FC236}">
                <a16:creationId xmlns:a16="http://schemas.microsoft.com/office/drawing/2014/main" id="{5ECBB27D-8501-42FD-8C2B-17351EC500F7}"/>
              </a:ext>
            </a:extLst>
          </p:cNvPr>
          <p:cNvSpPr/>
          <p:nvPr/>
        </p:nvSpPr>
        <p:spPr>
          <a:xfrm>
            <a:off x="8780873" y="1809985"/>
            <a:ext cx="509882" cy="227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1FAA254-A9EE-42C3-92AD-B3D665DFB9A8}"/>
              </a:ext>
            </a:extLst>
          </p:cNvPr>
          <p:cNvSpPr/>
          <p:nvPr/>
        </p:nvSpPr>
        <p:spPr>
          <a:xfrm>
            <a:off x="9589911" y="1809985"/>
            <a:ext cx="632177" cy="227661"/>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8F475AE6-7292-4B60-997D-C5B728C9E8F1}"/>
              </a:ext>
            </a:extLst>
          </p:cNvPr>
          <p:cNvCxnSpPr>
            <a:cxnSpLocks/>
          </p:cNvCxnSpPr>
          <p:nvPr/>
        </p:nvCxnSpPr>
        <p:spPr>
          <a:xfrm flipV="1">
            <a:off x="10069688" y="3467571"/>
            <a:ext cx="2033882" cy="7525"/>
          </a:xfrm>
          <a:prstGeom prst="straightConnector1">
            <a:avLst/>
          </a:prstGeom>
          <a:ln/>
        </p:spPr>
        <p:style>
          <a:lnRef idx="3">
            <a:schemeClr val="dk1"/>
          </a:lnRef>
          <a:fillRef idx="0">
            <a:schemeClr val="dk1"/>
          </a:fillRef>
          <a:effectRef idx="2">
            <a:schemeClr val="dk1"/>
          </a:effectRef>
          <a:fontRef idx="minor">
            <a:schemeClr val="tx1"/>
          </a:fontRef>
        </p:style>
      </p:cxnSp>
      <p:sp>
        <p:nvSpPr>
          <p:cNvPr id="21" name="Rectangle: Rounded Corners 20">
            <a:extLst>
              <a:ext uri="{FF2B5EF4-FFF2-40B4-BE49-F238E27FC236}">
                <a16:creationId xmlns:a16="http://schemas.microsoft.com/office/drawing/2014/main" id="{F44D70F8-CA49-49AA-B799-A210B09E43C7}"/>
              </a:ext>
            </a:extLst>
          </p:cNvPr>
          <p:cNvSpPr/>
          <p:nvPr/>
        </p:nvSpPr>
        <p:spPr>
          <a:xfrm>
            <a:off x="10135540" y="3352800"/>
            <a:ext cx="509882" cy="227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24B295E-A086-4337-B25D-F7D91A2F88E7}"/>
              </a:ext>
            </a:extLst>
          </p:cNvPr>
          <p:cNvSpPr/>
          <p:nvPr/>
        </p:nvSpPr>
        <p:spPr>
          <a:xfrm>
            <a:off x="10718800" y="3352800"/>
            <a:ext cx="632177" cy="227661"/>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3C17912C-DA63-48AB-A11F-7CB3D8FFDF37}"/>
              </a:ext>
            </a:extLst>
          </p:cNvPr>
          <p:cNvCxnSpPr>
            <a:cxnSpLocks/>
          </p:cNvCxnSpPr>
          <p:nvPr/>
        </p:nvCxnSpPr>
        <p:spPr>
          <a:xfrm flipV="1">
            <a:off x="8329317" y="4812830"/>
            <a:ext cx="2033882" cy="7525"/>
          </a:xfrm>
          <a:prstGeom prst="straightConnector1">
            <a:avLst/>
          </a:prstGeom>
          <a:ln/>
        </p:spPr>
        <p:style>
          <a:lnRef idx="3">
            <a:schemeClr val="dk1"/>
          </a:lnRef>
          <a:fillRef idx="0">
            <a:schemeClr val="dk1"/>
          </a:fillRef>
          <a:effectRef idx="2">
            <a:schemeClr val="dk1"/>
          </a:effectRef>
          <a:fontRef idx="minor">
            <a:schemeClr val="tx1"/>
          </a:fontRef>
        </p:style>
      </p:cxnSp>
      <p:sp>
        <p:nvSpPr>
          <p:cNvPr id="24" name="Rectangle: Rounded Corners 23">
            <a:extLst>
              <a:ext uri="{FF2B5EF4-FFF2-40B4-BE49-F238E27FC236}">
                <a16:creationId xmlns:a16="http://schemas.microsoft.com/office/drawing/2014/main" id="{D98E13D6-A044-4E65-B13D-F0E494C51E40}"/>
              </a:ext>
            </a:extLst>
          </p:cNvPr>
          <p:cNvSpPr/>
          <p:nvPr/>
        </p:nvSpPr>
        <p:spPr>
          <a:xfrm>
            <a:off x="8366946" y="4698059"/>
            <a:ext cx="509882" cy="227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E508436-B5C4-4550-B6B7-6741C7D9E76E}"/>
              </a:ext>
            </a:extLst>
          </p:cNvPr>
          <p:cNvSpPr/>
          <p:nvPr/>
        </p:nvSpPr>
        <p:spPr>
          <a:xfrm>
            <a:off x="8940799" y="4698059"/>
            <a:ext cx="632177" cy="227661"/>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F63B7A15-3483-424F-B51E-F36ED7E5E960}"/>
              </a:ext>
            </a:extLst>
          </p:cNvPr>
          <p:cNvCxnSpPr>
            <a:cxnSpLocks/>
          </p:cNvCxnSpPr>
          <p:nvPr/>
        </p:nvCxnSpPr>
        <p:spPr>
          <a:xfrm>
            <a:off x="6824132" y="3531540"/>
            <a:ext cx="1497660" cy="1882"/>
          </a:xfrm>
          <a:prstGeom prst="straightConnector1">
            <a:avLst/>
          </a:prstGeom>
          <a:ln/>
        </p:spPr>
        <p:style>
          <a:lnRef idx="3">
            <a:schemeClr val="dk1"/>
          </a:lnRef>
          <a:fillRef idx="0">
            <a:schemeClr val="dk1"/>
          </a:fillRef>
          <a:effectRef idx="2">
            <a:schemeClr val="dk1"/>
          </a:effectRef>
          <a:fontRef idx="minor">
            <a:schemeClr val="tx1"/>
          </a:fontRef>
        </p:style>
      </p:cxnSp>
      <p:sp>
        <p:nvSpPr>
          <p:cNvPr id="27" name="Rectangle: Rounded Corners 26">
            <a:extLst>
              <a:ext uri="{FF2B5EF4-FFF2-40B4-BE49-F238E27FC236}">
                <a16:creationId xmlns:a16="http://schemas.microsoft.com/office/drawing/2014/main" id="{24F4D598-3AE1-4790-AA52-14443BF854C1}"/>
              </a:ext>
            </a:extLst>
          </p:cNvPr>
          <p:cNvSpPr/>
          <p:nvPr/>
        </p:nvSpPr>
        <p:spPr>
          <a:xfrm>
            <a:off x="7125169" y="3418651"/>
            <a:ext cx="509882" cy="227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C6713F9-F897-4AEE-BED5-379DB081324D}"/>
              </a:ext>
            </a:extLst>
          </p:cNvPr>
          <p:cNvSpPr/>
          <p:nvPr/>
        </p:nvSpPr>
        <p:spPr>
          <a:xfrm>
            <a:off x="11414948" y="3381023"/>
            <a:ext cx="613363" cy="17121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32C4C24-61E1-4C5E-9D47-DBE6D9DAFFC3}"/>
              </a:ext>
            </a:extLst>
          </p:cNvPr>
          <p:cNvSpPr/>
          <p:nvPr/>
        </p:nvSpPr>
        <p:spPr>
          <a:xfrm>
            <a:off x="9646354" y="4698059"/>
            <a:ext cx="632177" cy="227661"/>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4A1ADBAA-A876-445F-818A-35A75B71329D}"/>
              </a:ext>
            </a:extLst>
          </p:cNvPr>
          <p:cNvCxnSpPr/>
          <p:nvPr/>
        </p:nvCxnSpPr>
        <p:spPr>
          <a:xfrm flipH="1">
            <a:off x="8190089" y="2233318"/>
            <a:ext cx="496711" cy="857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B809A3D-4231-407F-B1C6-EE17F6F5BF46}"/>
              </a:ext>
            </a:extLst>
          </p:cNvPr>
          <p:cNvCxnSpPr>
            <a:cxnSpLocks/>
          </p:cNvCxnSpPr>
          <p:nvPr/>
        </p:nvCxnSpPr>
        <p:spPr>
          <a:xfrm>
            <a:off x="9354725" y="2214504"/>
            <a:ext cx="20696" cy="1920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E6CD870-9420-4C2A-A4D9-E55EA6F7E355}"/>
              </a:ext>
            </a:extLst>
          </p:cNvPr>
          <p:cNvCxnSpPr>
            <a:cxnSpLocks/>
          </p:cNvCxnSpPr>
          <p:nvPr/>
        </p:nvCxnSpPr>
        <p:spPr>
          <a:xfrm>
            <a:off x="9947394" y="2176874"/>
            <a:ext cx="660398" cy="773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8192E84F-DED0-40C8-9410-E464BBEB9DA5}"/>
              </a:ext>
            </a:extLst>
          </p:cNvPr>
          <p:cNvSpPr>
            <a:spLocks noGrp="1"/>
          </p:cNvSpPr>
          <p:nvPr>
            <p:ph type="sldNum" sz="quarter" idx="12"/>
          </p:nvPr>
        </p:nvSpPr>
        <p:spPr/>
        <p:txBody>
          <a:bodyPr/>
          <a:lstStyle/>
          <a:p>
            <a:fld id="{330EA680-D336-4FF7-8B7A-9848BB0A1C32}" type="slidenum">
              <a:rPr lang="en-US" smtClean="0"/>
              <a:t>29</a:t>
            </a:fld>
            <a:endParaRPr lang="en-US"/>
          </a:p>
        </p:txBody>
      </p:sp>
    </p:spTree>
    <p:extLst>
      <p:ext uri="{BB962C8B-B14F-4D97-AF65-F5344CB8AC3E}">
        <p14:creationId xmlns:p14="http://schemas.microsoft.com/office/powerpoint/2010/main" val="1152894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0038C-5146-4049-97B3-A9AED115E69A}"/>
              </a:ext>
            </a:extLst>
          </p:cNvPr>
          <p:cNvSpPr>
            <a:spLocks noGrp="1"/>
          </p:cNvSpPr>
          <p:nvPr>
            <p:ph type="title"/>
          </p:nvPr>
        </p:nvSpPr>
        <p:spPr/>
        <p:txBody>
          <a:bodyPr/>
          <a:lstStyle/>
          <a:p>
            <a:r>
              <a:rPr lang="en-US" dirty="0">
                <a:cs typeface="Calibri Light"/>
              </a:rPr>
              <a:t>Gene family - examples</a:t>
            </a:r>
            <a:endParaRPr lang="en-US" dirty="0"/>
          </a:p>
        </p:txBody>
      </p:sp>
      <p:pic>
        <p:nvPicPr>
          <p:cNvPr id="4" name="Picture 4" descr="A close up of a logo&#10;&#10;Description generated with high confidence">
            <a:extLst>
              <a:ext uri="{FF2B5EF4-FFF2-40B4-BE49-F238E27FC236}">
                <a16:creationId xmlns:a16="http://schemas.microsoft.com/office/drawing/2014/main" id="{E63C95C8-5571-434F-BC7D-2B3EA2BE53CD}"/>
              </a:ext>
            </a:extLst>
          </p:cNvPr>
          <p:cNvPicPr>
            <a:picLocks noGrp="1" noChangeAspect="1"/>
          </p:cNvPicPr>
          <p:nvPr>
            <p:ph idx="1"/>
          </p:nvPr>
        </p:nvPicPr>
        <p:blipFill rotWithShape="1">
          <a:blip r:embed="rId3"/>
          <a:srcRect t="126" r="-344" b="7143"/>
          <a:stretch/>
        </p:blipFill>
        <p:spPr>
          <a:xfrm>
            <a:off x="8642216" y="365125"/>
            <a:ext cx="2809382" cy="2118768"/>
          </a:xfrm>
          <a:prstGeom prst="rect">
            <a:avLst/>
          </a:prstGeom>
        </p:spPr>
      </p:pic>
      <p:pic>
        <p:nvPicPr>
          <p:cNvPr id="6" name="Picture 5" descr="A close up of a logo&#10;&#10;Description generated with very high confidence">
            <a:extLst>
              <a:ext uri="{FF2B5EF4-FFF2-40B4-BE49-F238E27FC236}">
                <a16:creationId xmlns:a16="http://schemas.microsoft.com/office/drawing/2014/main" id="{16980E38-543C-4FB5-B950-41AD6AD848A2}"/>
              </a:ext>
            </a:extLst>
          </p:cNvPr>
          <p:cNvPicPr>
            <a:picLocks noChangeAspect="1"/>
          </p:cNvPicPr>
          <p:nvPr/>
        </p:nvPicPr>
        <p:blipFill rotWithShape="1">
          <a:blip r:embed="rId4">
            <a:extLst>
              <a:ext uri="{28A0092B-C50C-407E-A947-70E740481C1C}">
                <a14:useLocalDpi xmlns:a14="http://schemas.microsoft.com/office/drawing/2010/main" val="0"/>
              </a:ext>
            </a:extLst>
          </a:blip>
          <a:srcRect b="5817"/>
          <a:stretch/>
        </p:blipFill>
        <p:spPr>
          <a:xfrm>
            <a:off x="356839" y="3016156"/>
            <a:ext cx="3235353" cy="2743199"/>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A21B4D34-18BA-4D1F-82F9-37ACD7516AD3}"/>
              </a:ext>
            </a:extLst>
          </p:cNvPr>
          <p:cNvPicPr>
            <a:picLocks noChangeAspect="1"/>
          </p:cNvPicPr>
          <p:nvPr/>
        </p:nvPicPr>
        <p:blipFill rotWithShape="1">
          <a:blip r:embed="rId5">
            <a:extLst>
              <a:ext uri="{28A0092B-C50C-407E-A947-70E740481C1C}">
                <a14:useLocalDpi xmlns:a14="http://schemas.microsoft.com/office/drawing/2010/main" val="0"/>
              </a:ext>
            </a:extLst>
          </a:blip>
          <a:srcRect b="8176"/>
          <a:stretch/>
        </p:blipFill>
        <p:spPr>
          <a:xfrm>
            <a:off x="4237464" y="3029805"/>
            <a:ext cx="3386858" cy="2783101"/>
          </a:xfrm>
          <a:prstGeom prst="rect">
            <a:avLst/>
          </a:prstGeom>
        </p:spPr>
      </p:pic>
      <p:pic>
        <p:nvPicPr>
          <p:cNvPr id="10" name="Picture 9" descr="A close up of a logo&#10;&#10;Description generated with very high confidence">
            <a:extLst>
              <a:ext uri="{FF2B5EF4-FFF2-40B4-BE49-F238E27FC236}">
                <a16:creationId xmlns:a16="http://schemas.microsoft.com/office/drawing/2014/main" id="{24E1868B-F17E-49D0-861D-F214D35828E7}"/>
              </a:ext>
            </a:extLst>
          </p:cNvPr>
          <p:cNvPicPr>
            <a:picLocks noChangeAspect="1"/>
          </p:cNvPicPr>
          <p:nvPr/>
        </p:nvPicPr>
        <p:blipFill rotWithShape="1">
          <a:blip r:embed="rId6">
            <a:extLst>
              <a:ext uri="{28A0092B-C50C-407E-A947-70E740481C1C}">
                <a14:useLocalDpi xmlns:a14="http://schemas.microsoft.com/office/drawing/2010/main" val="0"/>
              </a:ext>
            </a:extLst>
          </a:blip>
          <a:srcRect b="7903"/>
          <a:stretch/>
        </p:blipFill>
        <p:spPr>
          <a:xfrm>
            <a:off x="8266965" y="3059492"/>
            <a:ext cx="3119308" cy="2791368"/>
          </a:xfrm>
          <a:prstGeom prst="rect">
            <a:avLst/>
          </a:prstGeom>
        </p:spPr>
      </p:pic>
      <p:sp>
        <p:nvSpPr>
          <p:cNvPr id="11" name="Rectangle 10">
            <a:extLst>
              <a:ext uri="{FF2B5EF4-FFF2-40B4-BE49-F238E27FC236}">
                <a16:creationId xmlns:a16="http://schemas.microsoft.com/office/drawing/2014/main" id="{28A450D6-831F-41BB-B56E-0EC30C7C7567}"/>
              </a:ext>
            </a:extLst>
          </p:cNvPr>
          <p:cNvSpPr/>
          <p:nvPr/>
        </p:nvSpPr>
        <p:spPr>
          <a:xfrm>
            <a:off x="925554" y="3466527"/>
            <a:ext cx="2747718" cy="2173894"/>
          </a:xfrm>
          <a:prstGeom prst="rect">
            <a:avLst/>
          </a:prstGeom>
          <a:solidFill>
            <a:srgbClr val="4472C4">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9E1ED7-ED14-4B10-9483-734B74BF9A09}"/>
              </a:ext>
            </a:extLst>
          </p:cNvPr>
          <p:cNvSpPr/>
          <p:nvPr/>
        </p:nvSpPr>
        <p:spPr>
          <a:xfrm>
            <a:off x="4925060" y="3345967"/>
            <a:ext cx="2712909" cy="2413388"/>
          </a:xfrm>
          <a:prstGeom prst="rect">
            <a:avLst/>
          </a:prstGeom>
          <a:solidFill>
            <a:srgbClr val="4472C4">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C88E19-B6E9-4E01-A899-6E8A3FB34438}"/>
              </a:ext>
            </a:extLst>
          </p:cNvPr>
          <p:cNvSpPr/>
          <p:nvPr/>
        </p:nvSpPr>
        <p:spPr>
          <a:xfrm>
            <a:off x="9873363" y="3410279"/>
            <a:ext cx="1548628" cy="944007"/>
          </a:xfrm>
          <a:prstGeom prst="rect">
            <a:avLst/>
          </a:prstGeom>
          <a:solidFill>
            <a:srgbClr val="4472C4">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175060-AD70-475D-9912-C70B9E480E2B}"/>
              </a:ext>
            </a:extLst>
          </p:cNvPr>
          <p:cNvSpPr/>
          <p:nvPr/>
        </p:nvSpPr>
        <p:spPr>
          <a:xfrm>
            <a:off x="9886280" y="4749395"/>
            <a:ext cx="1587596" cy="1039648"/>
          </a:xfrm>
          <a:prstGeom prst="rect">
            <a:avLst/>
          </a:prstGeom>
          <a:solidFill>
            <a:srgbClr val="4472C4">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F80F810-48D8-48A4-A23F-A7BD6B9F97A7}"/>
              </a:ext>
            </a:extLst>
          </p:cNvPr>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1449500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398E-F40C-46C2-9EA0-44AF9D849D97}"/>
              </a:ext>
            </a:extLst>
          </p:cNvPr>
          <p:cNvSpPr>
            <a:spLocks noGrp="1"/>
          </p:cNvSpPr>
          <p:nvPr>
            <p:ph type="title"/>
          </p:nvPr>
        </p:nvSpPr>
        <p:spPr/>
        <p:txBody>
          <a:bodyPr/>
          <a:lstStyle/>
          <a:p>
            <a:r>
              <a:rPr lang="en-US" dirty="0">
                <a:cs typeface="Calibri Light"/>
              </a:rPr>
              <a:t>Domain composition based family scoring</a:t>
            </a:r>
            <a:endParaRPr lang="en-US" dirty="0"/>
          </a:p>
        </p:txBody>
      </p:sp>
      <p:sp>
        <p:nvSpPr>
          <p:cNvPr id="4" name="TextBox 3">
            <a:extLst>
              <a:ext uri="{FF2B5EF4-FFF2-40B4-BE49-F238E27FC236}">
                <a16:creationId xmlns:a16="http://schemas.microsoft.com/office/drawing/2014/main" id="{17EEEE3A-15D2-4D51-8BB5-BD3FDFF98C70}"/>
              </a:ext>
            </a:extLst>
          </p:cNvPr>
          <p:cNvSpPr txBox="1"/>
          <p:nvPr/>
        </p:nvSpPr>
        <p:spPr>
          <a:xfrm>
            <a:off x="3477488" y="1691243"/>
            <a:ext cx="1189512" cy="369332"/>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family</a:t>
            </a:r>
            <a:endParaRPr lang="en-US" dirty="0"/>
          </a:p>
        </p:txBody>
      </p:sp>
      <p:sp>
        <p:nvSpPr>
          <p:cNvPr id="5" name="TextBox 4">
            <a:extLst>
              <a:ext uri="{FF2B5EF4-FFF2-40B4-BE49-F238E27FC236}">
                <a16:creationId xmlns:a16="http://schemas.microsoft.com/office/drawing/2014/main" id="{33996B43-306C-4164-B706-36F31553F4FE}"/>
              </a:ext>
            </a:extLst>
          </p:cNvPr>
          <p:cNvSpPr txBox="1"/>
          <p:nvPr/>
        </p:nvSpPr>
        <p:spPr>
          <a:xfrm>
            <a:off x="3071748" y="2423554"/>
            <a:ext cx="2080160" cy="369332"/>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sequence pair </a:t>
            </a:r>
          </a:p>
        </p:txBody>
      </p:sp>
      <p:sp>
        <p:nvSpPr>
          <p:cNvPr id="6" name="TextBox 5">
            <a:extLst>
              <a:ext uri="{FF2B5EF4-FFF2-40B4-BE49-F238E27FC236}">
                <a16:creationId xmlns:a16="http://schemas.microsoft.com/office/drawing/2014/main" id="{B4F6F69A-826B-4D7A-A3E2-3AD460B87C83}"/>
              </a:ext>
            </a:extLst>
          </p:cNvPr>
          <p:cNvSpPr txBox="1"/>
          <p:nvPr/>
        </p:nvSpPr>
        <p:spPr>
          <a:xfrm>
            <a:off x="1389411" y="3195450"/>
            <a:ext cx="2080160" cy="369332"/>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seq1(E.g. A-B-B-C)</a:t>
            </a:r>
          </a:p>
        </p:txBody>
      </p:sp>
      <p:sp>
        <p:nvSpPr>
          <p:cNvPr id="7" name="TextBox 6">
            <a:extLst>
              <a:ext uri="{FF2B5EF4-FFF2-40B4-BE49-F238E27FC236}">
                <a16:creationId xmlns:a16="http://schemas.microsoft.com/office/drawing/2014/main" id="{81479125-1136-4600-860A-F39342C69B7D}"/>
              </a:ext>
            </a:extLst>
          </p:cNvPr>
          <p:cNvSpPr txBox="1"/>
          <p:nvPr/>
        </p:nvSpPr>
        <p:spPr>
          <a:xfrm>
            <a:off x="4674917" y="3195450"/>
            <a:ext cx="2080160" cy="369332"/>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seq2 (E.g. A-A-B-D)</a:t>
            </a:r>
          </a:p>
        </p:txBody>
      </p:sp>
      <p:sp>
        <p:nvSpPr>
          <p:cNvPr id="8" name="TextBox 7">
            <a:extLst>
              <a:ext uri="{FF2B5EF4-FFF2-40B4-BE49-F238E27FC236}">
                <a16:creationId xmlns:a16="http://schemas.microsoft.com/office/drawing/2014/main" id="{411BF803-65AF-49B2-AB4A-2F6E1836F262}"/>
              </a:ext>
            </a:extLst>
          </p:cNvPr>
          <p:cNvSpPr txBox="1"/>
          <p:nvPr/>
        </p:nvSpPr>
        <p:spPr>
          <a:xfrm>
            <a:off x="1389411" y="4016826"/>
            <a:ext cx="2080160" cy="923330"/>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seq1: domain alignment scores vector</a:t>
            </a:r>
          </a:p>
        </p:txBody>
      </p:sp>
      <p:sp>
        <p:nvSpPr>
          <p:cNvPr id="9" name="TextBox 8">
            <a:extLst>
              <a:ext uri="{FF2B5EF4-FFF2-40B4-BE49-F238E27FC236}">
                <a16:creationId xmlns:a16="http://schemas.microsoft.com/office/drawing/2014/main" id="{9156214E-5AB0-4F9F-BB71-C93BD12CA42C}"/>
              </a:ext>
            </a:extLst>
          </p:cNvPr>
          <p:cNvSpPr txBox="1"/>
          <p:nvPr/>
        </p:nvSpPr>
        <p:spPr>
          <a:xfrm>
            <a:off x="4674917" y="4016826"/>
            <a:ext cx="2080160" cy="923330"/>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seq2: domain alignment scores vector</a:t>
            </a:r>
          </a:p>
        </p:txBody>
      </p:sp>
      <p:sp>
        <p:nvSpPr>
          <p:cNvPr id="10" name="TextBox 9">
            <a:extLst>
              <a:ext uri="{FF2B5EF4-FFF2-40B4-BE49-F238E27FC236}">
                <a16:creationId xmlns:a16="http://schemas.microsoft.com/office/drawing/2014/main" id="{6291D26A-4577-4E07-81CC-92A3D18D4C09}"/>
              </a:ext>
            </a:extLst>
          </p:cNvPr>
          <p:cNvSpPr txBox="1"/>
          <p:nvPr/>
        </p:nvSpPr>
        <p:spPr>
          <a:xfrm>
            <a:off x="2962890" y="5462235"/>
            <a:ext cx="2080160" cy="923330"/>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 seq1-seq2: domain composition cosine score</a:t>
            </a:r>
          </a:p>
        </p:txBody>
      </p:sp>
      <p:sp>
        <p:nvSpPr>
          <p:cNvPr id="11" name="TextBox 10">
            <a:extLst>
              <a:ext uri="{FF2B5EF4-FFF2-40B4-BE49-F238E27FC236}">
                <a16:creationId xmlns:a16="http://schemas.microsoft.com/office/drawing/2014/main" id="{6823773D-B58F-4C7E-AD68-11372AF512B8}"/>
              </a:ext>
            </a:extLst>
          </p:cNvPr>
          <p:cNvSpPr txBox="1"/>
          <p:nvPr/>
        </p:nvSpPr>
        <p:spPr>
          <a:xfrm>
            <a:off x="8465123" y="5164774"/>
            <a:ext cx="2080160" cy="1200329"/>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family score = avg domain composition cosine score</a:t>
            </a:r>
            <a:endParaRPr lang="en-US" dirty="0"/>
          </a:p>
        </p:txBody>
      </p:sp>
      <p:cxnSp>
        <p:nvCxnSpPr>
          <p:cNvPr id="12" name="Straight Arrow Connector 11">
            <a:extLst>
              <a:ext uri="{FF2B5EF4-FFF2-40B4-BE49-F238E27FC236}">
                <a16:creationId xmlns:a16="http://schemas.microsoft.com/office/drawing/2014/main" id="{9E0FA738-571B-4DCA-ADDF-8621E374642D}"/>
              </a:ext>
            </a:extLst>
          </p:cNvPr>
          <p:cNvCxnSpPr/>
          <p:nvPr/>
        </p:nvCxnSpPr>
        <p:spPr>
          <a:xfrm flipH="1">
            <a:off x="4059382" y="2086097"/>
            <a:ext cx="5937" cy="310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23050E-8144-440B-BC17-7D6CB1DA723F}"/>
              </a:ext>
            </a:extLst>
          </p:cNvPr>
          <p:cNvCxnSpPr>
            <a:cxnSpLocks/>
          </p:cNvCxnSpPr>
          <p:nvPr/>
        </p:nvCxnSpPr>
        <p:spPr>
          <a:xfrm flipH="1">
            <a:off x="3198421" y="2828304"/>
            <a:ext cx="233547" cy="310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C6C535A-5A16-4280-8A1A-72BCA7FC552D}"/>
              </a:ext>
            </a:extLst>
          </p:cNvPr>
          <p:cNvCxnSpPr>
            <a:cxnSpLocks/>
          </p:cNvCxnSpPr>
          <p:nvPr/>
        </p:nvCxnSpPr>
        <p:spPr>
          <a:xfrm>
            <a:off x="4896591" y="2818408"/>
            <a:ext cx="182089" cy="290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507907E-AD91-454B-A331-EBDEB597C51B}"/>
              </a:ext>
            </a:extLst>
          </p:cNvPr>
          <p:cNvCxnSpPr>
            <a:cxnSpLocks/>
          </p:cNvCxnSpPr>
          <p:nvPr/>
        </p:nvCxnSpPr>
        <p:spPr>
          <a:xfrm flipH="1">
            <a:off x="5712031" y="3610097"/>
            <a:ext cx="5937" cy="370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492C612-A645-4BA5-BA18-C08BA3E94ABC}"/>
              </a:ext>
            </a:extLst>
          </p:cNvPr>
          <p:cNvCxnSpPr>
            <a:cxnSpLocks/>
          </p:cNvCxnSpPr>
          <p:nvPr/>
        </p:nvCxnSpPr>
        <p:spPr>
          <a:xfrm flipH="1">
            <a:off x="2426524" y="3610097"/>
            <a:ext cx="5937" cy="370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8C41FE9-19B5-4D96-8BBD-2CD10DE57927}"/>
              </a:ext>
            </a:extLst>
          </p:cNvPr>
          <p:cNvCxnSpPr/>
          <p:nvPr/>
        </p:nvCxnSpPr>
        <p:spPr>
          <a:xfrm flipH="1">
            <a:off x="4771901" y="5018289"/>
            <a:ext cx="292924" cy="330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ED50573-18B9-4B61-B53F-37396DDBC7A2}"/>
              </a:ext>
            </a:extLst>
          </p:cNvPr>
          <p:cNvCxnSpPr>
            <a:cxnSpLocks/>
          </p:cNvCxnSpPr>
          <p:nvPr/>
        </p:nvCxnSpPr>
        <p:spPr>
          <a:xfrm>
            <a:off x="3075708" y="5034458"/>
            <a:ext cx="201881" cy="350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03E3280-F3E9-42A6-95E8-34DF959F240F}"/>
              </a:ext>
            </a:extLst>
          </p:cNvPr>
          <p:cNvCxnSpPr/>
          <p:nvPr/>
        </p:nvCxnSpPr>
        <p:spPr>
          <a:xfrm flipH="1">
            <a:off x="5840680" y="2561111"/>
            <a:ext cx="1470561" cy="395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346B29D-6055-4EF0-BACA-06F4319DFFB1}"/>
              </a:ext>
            </a:extLst>
          </p:cNvPr>
          <p:cNvCxnSpPr>
            <a:cxnSpLocks/>
          </p:cNvCxnSpPr>
          <p:nvPr/>
        </p:nvCxnSpPr>
        <p:spPr>
          <a:xfrm>
            <a:off x="7301345" y="2561111"/>
            <a:ext cx="23751" cy="3438483"/>
          </a:xfrm>
          <a:prstGeom prst="straightConnector1">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214C325-C95B-4C4E-BF18-8B79A2CC5205}"/>
              </a:ext>
            </a:extLst>
          </p:cNvPr>
          <p:cNvCxnSpPr/>
          <p:nvPr/>
        </p:nvCxnSpPr>
        <p:spPr>
          <a:xfrm flipV="1">
            <a:off x="6390903" y="5999594"/>
            <a:ext cx="934193" cy="5937"/>
          </a:xfrm>
          <a:prstGeom prst="straightConnector1">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97F3BF7-84F5-43BC-A083-D9FFDBC682D4}"/>
              </a:ext>
            </a:extLst>
          </p:cNvPr>
          <p:cNvSpPr txBox="1"/>
          <p:nvPr/>
        </p:nvSpPr>
        <p:spPr>
          <a:xfrm>
            <a:off x="5080658" y="2789710"/>
            <a:ext cx="625434"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cs typeface="Calibri"/>
              </a:rPr>
              <a:t>pfam</a:t>
            </a:r>
          </a:p>
        </p:txBody>
      </p:sp>
      <p:sp>
        <p:nvSpPr>
          <p:cNvPr id="24" name="TextBox 23">
            <a:extLst>
              <a:ext uri="{FF2B5EF4-FFF2-40B4-BE49-F238E27FC236}">
                <a16:creationId xmlns:a16="http://schemas.microsoft.com/office/drawing/2014/main" id="{065EA31F-729B-4744-A3C0-1757A2FCADE2}"/>
              </a:ext>
            </a:extLst>
          </p:cNvPr>
          <p:cNvSpPr txBox="1"/>
          <p:nvPr/>
        </p:nvSpPr>
        <p:spPr>
          <a:xfrm>
            <a:off x="2666008" y="2799606"/>
            <a:ext cx="625434"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cs typeface="Calibri"/>
              </a:rPr>
              <a:t>pfam</a:t>
            </a:r>
          </a:p>
        </p:txBody>
      </p:sp>
      <p:sp>
        <p:nvSpPr>
          <p:cNvPr id="3" name="Slide Number Placeholder 2">
            <a:extLst>
              <a:ext uri="{FF2B5EF4-FFF2-40B4-BE49-F238E27FC236}">
                <a16:creationId xmlns:a16="http://schemas.microsoft.com/office/drawing/2014/main" id="{7E72A838-9D6A-4A0D-9DEB-B85C378BFC9E}"/>
              </a:ext>
            </a:extLst>
          </p:cNvPr>
          <p:cNvSpPr>
            <a:spLocks noGrp="1"/>
          </p:cNvSpPr>
          <p:nvPr>
            <p:ph type="sldNum" sz="quarter" idx="12"/>
          </p:nvPr>
        </p:nvSpPr>
        <p:spPr/>
        <p:txBody>
          <a:bodyPr/>
          <a:lstStyle/>
          <a:p>
            <a:fld id="{330EA680-D336-4FF7-8B7A-9848BB0A1C32}" type="slidenum">
              <a:rPr lang="en-US" smtClean="0"/>
              <a:t>30</a:t>
            </a:fld>
            <a:endParaRPr lang="en-US"/>
          </a:p>
        </p:txBody>
      </p:sp>
    </p:spTree>
    <p:extLst>
      <p:ext uri="{BB962C8B-B14F-4D97-AF65-F5344CB8AC3E}">
        <p14:creationId xmlns:p14="http://schemas.microsoft.com/office/powerpoint/2010/main" val="1313190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A7989-0FF7-4E54-B4AD-BCF88153C5F9}"/>
              </a:ext>
            </a:extLst>
          </p:cNvPr>
          <p:cNvSpPr>
            <a:spLocks noGrp="1"/>
          </p:cNvSpPr>
          <p:nvPr>
            <p:ph type="title"/>
          </p:nvPr>
        </p:nvSpPr>
        <p:spPr>
          <a:xfrm>
            <a:off x="379141" y="365125"/>
            <a:ext cx="11385395" cy="1325563"/>
          </a:xfrm>
        </p:spPr>
        <p:txBody>
          <a:bodyPr/>
          <a:lstStyle/>
          <a:p>
            <a:r>
              <a:rPr lang="en-US" dirty="0">
                <a:cs typeface="Calibri Light"/>
              </a:rPr>
              <a:t>Domain composition based family scoring (cont.)</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7B9C70E-DCBB-4A47-A99E-19A7E2BD1EBC}"/>
                  </a:ext>
                </a:extLst>
              </p:cNvPr>
              <p:cNvSpPr txBox="1"/>
              <p:nvPr/>
            </p:nvSpPr>
            <p:spPr>
              <a:xfrm>
                <a:off x="1960939" y="3929178"/>
                <a:ext cx="635805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𝐷𝑜𝑚𝑎𝑖𝑛</m:t>
                      </m:r>
                      <m:r>
                        <a:rPr lang="en-US" sz="2000" i="1" dirty="0" smtClean="0">
                          <a:latin typeface="Cambria Math" panose="02040503050406030204" pitchFamily="18" charset="0"/>
                        </a:rPr>
                        <m:t> </m:t>
                      </m:r>
                      <m:r>
                        <a:rPr lang="en-US" sz="2000" i="1" dirty="0" smtClean="0">
                          <a:latin typeface="Cambria Math" panose="02040503050406030204" pitchFamily="18" charset="0"/>
                        </a:rPr>
                        <m:t>𝑈𝑛𝑖𝑣𝑒𝑟𝑠𝑒</m:t>
                      </m:r>
                      <m:r>
                        <a:rPr lang="en-US" sz="2000" i="1" dirty="0" smtClean="0">
                          <a:latin typeface="Cambria Math" panose="02040503050406030204" pitchFamily="18" charset="0"/>
                        </a:rPr>
                        <m:t> </m:t>
                      </m:r>
                      <m:r>
                        <a:rPr lang="en-US" sz="2000" i="1" dirty="0" smtClean="0">
                          <a:latin typeface="Cambria Math" panose="02040503050406030204" pitchFamily="18" charset="0"/>
                        </a:rPr>
                        <m:t>𝑆𝑒𝑡</m:t>
                      </m:r>
                      <m:r>
                        <a:rPr lang="en-US" sz="2000" i="1" dirty="0" smtClean="0">
                          <a:latin typeface="Cambria Math" panose="02040503050406030204" pitchFamily="18" charset="0"/>
                        </a:rPr>
                        <m:t> (</m:t>
                      </m:r>
                      <m:r>
                        <a:rPr lang="en-US" sz="2000" i="1" dirty="0" smtClean="0">
                          <a:latin typeface="Cambria Math" panose="02040503050406030204" pitchFamily="18" charset="0"/>
                        </a:rPr>
                        <m:t>𝑋</m:t>
                      </m:r>
                      <m:r>
                        <a:rPr lang="en-US" sz="2000" i="1" dirty="0" smtClean="0">
                          <a:latin typeface="Cambria Math" panose="02040503050406030204" pitchFamily="18" charset="0"/>
                        </a:rPr>
                        <m:t>,</m:t>
                      </m:r>
                      <m:r>
                        <a:rPr lang="en-US" sz="2000" i="1" dirty="0" smtClean="0">
                          <a:latin typeface="Cambria Math" panose="02040503050406030204" pitchFamily="18" charset="0"/>
                        </a:rPr>
                        <m:t>𝑌</m:t>
                      </m:r>
                      <m:r>
                        <a:rPr lang="en-US" sz="2000" i="1" dirty="0" smtClean="0">
                          <a:latin typeface="Cambria Math" panose="02040503050406030204" pitchFamily="18" charset="0"/>
                        </a:rPr>
                        <m:t>): {</m:t>
                      </m:r>
                      <m:r>
                        <a:rPr lang="en-US" sz="2000" i="1" dirty="0" smtClean="0">
                          <a:latin typeface="Cambria Math" panose="02040503050406030204" pitchFamily="18" charset="0"/>
                        </a:rPr>
                        <m:t>𝐴</m:t>
                      </m:r>
                      <m:r>
                        <a:rPr lang="en-US" sz="2000" i="1" dirty="0" smtClean="0">
                          <a:latin typeface="Cambria Math" panose="02040503050406030204" pitchFamily="18" charset="0"/>
                        </a:rPr>
                        <m:t>, </m:t>
                      </m:r>
                      <m:r>
                        <a:rPr lang="en-US" sz="2000" i="1" dirty="0" smtClean="0">
                          <a:latin typeface="Cambria Math" panose="02040503050406030204" pitchFamily="18" charset="0"/>
                        </a:rPr>
                        <m:t>𝐴</m:t>
                      </m:r>
                      <m:r>
                        <a:rPr lang="en-US" sz="2000" i="1" dirty="0" smtClean="0">
                          <a:latin typeface="Cambria Math" panose="02040503050406030204" pitchFamily="18" charset="0"/>
                        </a:rPr>
                        <m:t>2, </m:t>
                      </m:r>
                      <m:r>
                        <a:rPr lang="en-US" sz="2000" i="1" dirty="0" smtClean="0">
                          <a:latin typeface="Cambria Math" panose="02040503050406030204" pitchFamily="18" charset="0"/>
                        </a:rPr>
                        <m:t>𝐵</m:t>
                      </m:r>
                      <m:r>
                        <a:rPr lang="en-US" sz="2000" i="1" dirty="0" smtClean="0">
                          <a:latin typeface="Cambria Math" panose="02040503050406030204" pitchFamily="18" charset="0"/>
                        </a:rPr>
                        <m:t>, </m:t>
                      </m:r>
                      <m:r>
                        <a:rPr lang="en-US" sz="2000" i="1" dirty="0" smtClean="0">
                          <a:latin typeface="Cambria Math" panose="02040503050406030204" pitchFamily="18" charset="0"/>
                        </a:rPr>
                        <m:t>𝐵</m:t>
                      </m:r>
                      <m:r>
                        <a:rPr lang="en-US" sz="2000" i="1" dirty="0" smtClean="0">
                          <a:latin typeface="Cambria Math" panose="02040503050406030204" pitchFamily="18" charset="0"/>
                        </a:rPr>
                        <m:t>2, </m:t>
                      </m:r>
                      <m:r>
                        <a:rPr lang="en-US" sz="2000" i="1" dirty="0" smtClean="0">
                          <a:latin typeface="Cambria Math" panose="02040503050406030204" pitchFamily="18" charset="0"/>
                        </a:rPr>
                        <m:t>𝐶</m:t>
                      </m:r>
                      <m:r>
                        <a:rPr lang="en-US" sz="2000" i="1" dirty="0" smtClean="0">
                          <a:latin typeface="Cambria Math" panose="02040503050406030204" pitchFamily="18" charset="0"/>
                        </a:rPr>
                        <m:t>, </m:t>
                      </m:r>
                      <m:r>
                        <a:rPr lang="en-US" sz="2000" i="1" dirty="0" smtClean="0">
                          <a:latin typeface="Cambria Math" panose="02040503050406030204" pitchFamily="18" charset="0"/>
                        </a:rPr>
                        <m:t>𝐷</m:t>
                      </m:r>
                      <m:r>
                        <a:rPr lang="en-US" sz="2000" i="1" dirty="0" smtClean="0">
                          <a:latin typeface="Cambria Math" panose="02040503050406030204" pitchFamily="18" charset="0"/>
                        </a:rPr>
                        <m:t>}</m:t>
                      </m:r>
                    </m:oMath>
                  </m:oMathPara>
                </a14:m>
                <a:endParaRPr lang="en-US" sz="2000" dirty="0"/>
              </a:p>
            </p:txBody>
          </p:sp>
        </mc:Choice>
        <mc:Fallback xmlns="">
          <p:sp>
            <p:nvSpPr>
              <p:cNvPr id="4" name="TextBox 3">
                <a:extLst>
                  <a:ext uri="{FF2B5EF4-FFF2-40B4-BE49-F238E27FC236}">
                    <a16:creationId xmlns:a16="http://schemas.microsoft.com/office/drawing/2014/main" id="{07B9C70E-DCBB-4A47-A99E-19A7E2BD1EBC}"/>
                  </a:ext>
                </a:extLst>
              </p:cNvPr>
              <p:cNvSpPr txBox="1">
                <a:spLocks noRot="1" noChangeAspect="1" noMove="1" noResize="1" noEditPoints="1" noAdjustHandles="1" noChangeArrowheads="1" noChangeShapeType="1" noTextEdit="1"/>
              </p:cNvSpPr>
              <p:nvPr/>
            </p:nvSpPr>
            <p:spPr>
              <a:xfrm>
                <a:off x="1960939" y="3929178"/>
                <a:ext cx="6358059" cy="400110"/>
              </a:xfrm>
              <a:prstGeom prst="rect">
                <a:avLst/>
              </a:prstGeom>
              <a:blipFill>
                <a:blip r:embed="rId3"/>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EFB4604-B5AB-4F7B-9DAB-509EE0C261AB}"/>
                  </a:ext>
                </a:extLst>
              </p:cNvPr>
              <p:cNvSpPr txBox="1"/>
              <p:nvPr/>
            </p:nvSpPr>
            <p:spPr>
              <a:xfrm>
                <a:off x="2172624" y="4564286"/>
                <a:ext cx="2930739" cy="3323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𝑓𝑒𝑎𝑡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x</m:t>
                          </m:r>
                        </m:e>
                        <m:sub>
                          <m:r>
                            <a:rPr lang="en-US" sz="2000" b="0" i="0" smtClean="0">
                              <a:latin typeface="Cambria Math" panose="02040503050406030204" pitchFamily="18" charset="0"/>
                            </a:rPr>
                            <m:t>3</m:t>
                          </m:r>
                        </m:sub>
                      </m:sSub>
                      <m:r>
                        <a:rPr lang="en-US" sz="2000" b="0" i="0"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x</m:t>
                          </m:r>
                        </m:e>
                        <m:sub>
                          <m:r>
                            <a:rPr lang="en-US" sz="2000" b="0" i="0" smtClean="0">
                              <a:latin typeface="Cambria Math" panose="02040503050406030204" pitchFamily="18" charset="0"/>
                            </a:rPr>
                            <m:t>4</m:t>
                          </m:r>
                        </m:sub>
                      </m:sSub>
                      <m:r>
                        <a:rPr lang="en-US" sz="2000" b="0" i="0" smtClean="0">
                          <a:latin typeface="Cambria Math" panose="02040503050406030204" pitchFamily="18" charset="0"/>
                        </a:rPr>
                        <m:t>,0)</m:t>
                      </m:r>
                    </m:oMath>
                  </m:oMathPara>
                </a14:m>
                <a:endParaRPr lang="en-US" sz="2000" dirty="0"/>
              </a:p>
            </p:txBody>
          </p:sp>
        </mc:Choice>
        <mc:Fallback xmlns="">
          <p:sp>
            <p:nvSpPr>
              <p:cNvPr id="11" name="TextBox 10">
                <a:extLst>
                  <a:ext uri="{FF2B5EF4-FFF2-40B4-BE49-F238E27FC236}">
                    <a16:creationId xmlns:a16="http://schemas.microsoft.com/office/drawing/2014/main" id="{9EFB4604-B5AB-4F7B-9DAB-509EE0C261AB}"/>
                  </a:ext>
                </a:extLst>
              </p:cNvPr>
              <p:cNvSpPr txBox="1">
                <a:spLocks noRot="1" noChangeAspect="1" noMove="1" noResize="1" noEditPoints="1" noAdjustHandles="1" noChangeArrowheads="1" noChangeShapeType="1" noTextEdit="1"/>
              </p:cNvSpPr>
              <p:nvPr/>
            </p:nvSpPr>
            <p:spPr>
              <a:xfrm>
                <a:off x="2172624" y="4564286"/>
                <a:ext cx="2930739" cy="332399"/>
              </a:xfrm>
              <a:prstGeom prst="rect">
                <a:avLst/>
              </a:prstGeom>
              <a:blipFill>
                <a:blip r:embed="rId4"/>
                <a:stretch>
                  <a:fillRect l="-2495" t="-1852" r="-1871"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32A0E30-4B5F-446E-82B4-45418858E5CA}"/>
                  </a:ext>
                </a:extLst>
              </p:cNvPr>
              <p:cNvSpPr txBox="1"/>
              <p:nvPr/>
            </p:nvSpPr>
            <p:spPr>
              <a:xfrm>
                <a:off x="5379155" y="4560916"/>
                <a:ext cx="2939843" cy="3323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𝑌</m:t>
                          </m:r>
                        </m:e>
                        <m:sub>
                          <m:r>
                            <a:rPr lang="en-US" sz="2000" b="0" i="1" smtClean="0">
                              <a:latin typeface="Cambria Math" panose="02040503050406030204" pitchFamily="18" charset="0"/>
                            </a:rPr>
                            <m:t>𝑓𝑒𝑎𝑡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y</m:t>
                          </m:r>
                        </m:e>
                        <m:sub>
                          <m:r>
                            <a:rPr lang="en-US" sz="2000" b="0" i="0" smtClean="0">
                              <a:latin typeface="Cambria Math" panose="02040503050406030204" pitchFamily="18" charset="0"/>
                            </a:rPr>
                            <m:t>3</m:t>
                          </m:r>
                        </m:sub>
                      </m:sSub>
                      <m:r>
                        <a:rPr lang="en-US" sz="2000" b="0" i="0" smtClean="0">
                          <a:latin typeface="Cambria Math" panose="02040503050406030204" pitchFamily="18" charset="0"/>
                        </a:rPr>
                        <m:t>,0,</m:t>
                      </m:r>
                      <m:r>
                        <a:rPr lang="en-US" sz="2000" b="0" i="1" smtClean="0">
                          <a:latin typeface="Cambria Math" panose="02040503050406030204" pitchFamily="18" charset="0"/>
                        </a:rPr>
                        <m:t> 0,</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y</m:t>
                          </m:r>
                        </m:e>
                        <m:sub>
                          <m:r>
                            <a:rPr lang="en-US" sz="2000" b="0" i="0" smtClean="0">
                              <a:latin typeface="Cambria Math" panose="02040503050406030204" pitchFamily="18" charset="0"/>
                            </a:rPr>
                            <m:t>4</m:t>
                          </m:r>
                        </m:sub>
                      </m:sSub>
                      <m:r>
                        <a:rPr lang="en-US" sz="2000" b="0" i="0" smtClean="0">
                          <a:latin typeface="Cambria Math" panose="02040503050406030204" pitchFamily="18" charset="0"/>
                        </a:rPr>
                        <m:t>)</m:t>
                      </m:r>
                    </m:oMath>
                  </m:oMathPara>
                </a14:m>
                <a:endParaRPr lang="en-US" sz="2000" dirty="0"/>
              </a:p>
            </p:txBody>
          </p:sp>
        </mc:Choice>
        <mc:Fallback xmlns="">
          <p:sp>
            <p:nvSpPr>
              <p:cNvPr id="12" name="TextBox 11">
                <a:extLst>
                  <a:ext uri="{FF2B5EF4-FFF2-40B4-BE49-F238E27FC236}">
                    <a16:creationId xmlns:a16="http://schemas.microsoft.com/office/drawing/2014/main" id="{132A0E30-4B5F-446E-82B4-45418858E5CA}"/>
                  </a:ext>
                </a:extLst>
              </p:cNvPr>
              <p:cNvSpPr txBox="1">
                <a:spLocks noRot="1" noChangeAspect="1" noMove="1" noResize="1" noEditPoints="1" noAdjustHandles="1" noChangeArrowheads="1" noChangeShapeType="1" noTextEdit="1"/>
              </p:cNvSpPr>
              <p:nvPr/>
            </p:nvSpPr>
            <p:spPr>
              <a:xfrm>
                <a:off x="5379155" y="4560916"/>
                <a:ext cx="2939843" cy="332399"/>
              </a:xfrm>
              <a:prstGeom prst="rect">
                <a:avLst/>
              </a:prstGeom>
              <a:blipFill>
                <a:blip r:embed="rId5"/>
                <a:stretch>
                  <a:fillRect l="-2484" r="-1656" b="-2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DF059A0-F08B-46D2-8FBA-0FC4B4D8148F}"/>
                  </a:ext>
                </a:extLst>
              </p:cNvPr>
              <p:cNvSpPr txBox="1"/>
              <p:nvPr/>
            </p:nvSpPr>
            <p:spPr>
              <a:xfrm>
                <a:off x="2869470" y="2528713"/>
                <a:ext cx="171367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cs typeface="Arial"/>
                        </a:rPr>
                        <m:t>𝑋</m:t>
                      </m:r>
                      <m:r>
                        <a:rPr lang="en-US" sz="2000" i="1" dirty="0" smtClean="0">
                          <a:latin typeface="Cambria Math" panose="02040503050406030204" pitchFamily="18" charset="0"/>
                          <a:cs typeface="Arial"/>
                        </a:rPr>
                        <m:t>:{</m:t>
                      </m:r>
                      <m:r>
                        <a:rPr lang="en-US" sz="2000" i="1" dirty="0" smtClean="0">
                          <a:latin typeface="Cambria Math" panose="02040503050406030204" pitchFamily="18" charset="0"/>
                          <a:cs typeface="Arial"/>
                        </a:rPr>
                        <m:t>𝐴</m:t>
                      </m:r>
                      <m:r>
                        <a:rPr lang="en-US" sz="2000" i="1" dirty="0" smtClean="0">
                          <a:latin typeface="Cambria Math" panose="02040503050406030204" pitchFamily="18" charset="0"/>
                          <a:cs typeface="Arial"/>
                        </a:rPr>
                        <m:t>,</m:t>
                      </m:r>
                      <m:r>
                        <a:rPr lang="en-US" sz="2000" i="1" dirty="0" smtClean="0">
                          <a:latin typeface="Cambria Math" panose="02040503050406030204" pitchFamily="18" charset="0"/>
                          <a:cs typeface="Arial"/>
                        </a:rPr>
                        <m:t>𝐵</m:t>
                      </m:r>
                      <m:r>
                        <a:rPr lang="en-US" sz="2000" i="1" dirty="0" smtClean="0">
                          <a:latin typeface="Cambria Math" panose="02040503050406030204" pitchFamily="18" charset="0"/>
                          <a:cs typeface="Arial"/>
                        </a:rPr>
                        <m:t>,</m:t>
                      </m:r>
                      <m:r>
                        <a:rPr lang="en-US" sz="2000" i="1" dirty="0" smtClean="0">
                          <a:latin typeface="Cambria Math" panose="02040503050406030204" pitchFamily="18" charset="0"/>
                          <a:cs typeface="Arial"/>
                        </a:rPr>
                        <m:t>𝐵</m:t>
                      </m:r>
                      <m:r>
                        <a:rPr lang="en-US" sz="2000" i="1" dirty="0" smtClean="0">
                          <a:latin typeface="Cambria Math" panose="02040503050406030204" pitchFamily="18" charset="0"/>
                          <a:cs typeface="Arial"/>
                        </a:rPr>
                        <m:t>,</m:t>
                      </m:r>
                      <m:r>
                        <a:rPr lang="en-US" sz="2000" i="1" dirty="0" smtClean="0">
                          <a:latin typeface="Cambria Math" panose="02040503050406030204" pitchFamily="18" charset="0"/>
                          <a:cs typeface="Arial"/>
                        </a:rPr>
                        <m:t>𝐶</m:t>
                      </m:r>
                      <m:r>
                        <a:rPr lang="en-US" sz="2000" i="1" dirty="0" smtClean="0">
                          <a:latin typeface="Cambria Math" panose="02040503050406030204" pitchFamily="18" charset="0"/>
                          <a:cs typeface="Arial"/>
                        </a:rPr>
                        <m:t>}</m:t>
                      </m:r>
                    </m:oMath>
                  </m:oMathPara>
                </a14:m>
                <a:endParaRPr lang="en-US" sz="2000" dirty="0"/>
              </a:p>
            </p:txBody>
          </p:sp>
        </mc:Choice>
        <mc:Fallback xmlns="">
          <p:sp>
            <p:nvSpPr>
              <p:cNvPr id="13" name="TextBox 12">
                <a:extLst>
                  <a:ext uri="{FF2B5EF4-FFF2-40B4-BE49-F238E27FC236}">
                    <a16:creationId xmlns:a16="http://schemas.microsoft.com/office/drawing/2014/main" id="{9DF059A0-F08B-46D2-8FBA-0FC4B4D8148F}"/>
                  </a:ext>
                </a:extLst>
              </p:cNvPr>
              <p:cNvSpPr txBox="1">
                <a:spLocks noRot="1" noChangeAspect="1" noMove="1" noResize="1" noEditPoints="1" noAdjustHandles="1" noChangeArrowheads="1" noChangeShapeType="1" noTextEdit="1"/>
              </p:cNvSpPr>
              <p:nvPr/>
            </p:nvSpPr>
            <p:spPr>
              <a:xfrm>
                <a:off x="2869470" y="2528713"/>
                <a:ext cx="1713679" cy="400110"/>
              </a:xfrm>
              <a:prstGeom prst="rect">
                <a:avLst/>
              </a:prstGeom>
              <a:blipFill>
                <a:blip r:embed="rId6"/>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0918BB1-FD31-4326-99D9-D9E22712343E}"/>
                  </a:ext>
                </a:extLst>
              </p:cNvPr>
              <p:cNvSpPr txBox="1"/>
              <p:nvPr/>
            </p:nvSpPr>
            <p:spPr>
              <a:xfrm>
                <a:off x="6080741" y="2525637"/>
                <a:ext cx="143368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cs typeface="Arial"/>
                        </a:rPr>
                        <m:t>𝑌</m:t>
                      </m:r>
                      <m:r>
                        <a:rPr lang="en-US" sz="2000" i="1" dirty="0" smtClean="0">
                          <a:latin typeface="Cambria Math" panose="02040503050406030204" pitchFamily="18" charset="0"/>
                          <a:cs typeface="Arial"/>
                        </a:rPr>
                        <m:t>:{</m:t>
                      </m:r>
                      <m:r>
                        <a:rPr lang="en-US" sz="2000" i="1" dirty="0" smtClean="0">
                          <a:latin typeface="Cambria Math" panose="02040503050406030204" pitchFamily="18" charset="0"/>
                          <a:cs typeface="Arial"/>
                        </a:rPr>
                        <m:t>𝐴</m:t>
                      </m:r>
                      <m:r>
                        <a:rPr lang="en-US" sz="2000" i="1" dirty="0" smtClean="0">
                          <a:latin typeface="Cambria Math" panose="02040503050406030204" pitchFamily="18" charset="0"/>
                          <a:cs typeface="Arial"/>
                        </a:rPr>
                        <m:t>,</m:t>
                      </m:r>
                      <m:r>
                        <a:rPr lang="en-US" sz="2000" i="1" dirty="0" smtClean="0">
                          <a:latin typeface="Cambria Math" panose="02040503050406030204" pitchFamily="18" charset="0"/>
                          <a:cs typeface="Arial"/>
                        </a:rPr>
                        <m:t>𝐴</m:t>
                      </m:r>
                      <m:r>
                        <a:rPr lang="en-US" sz="2000" i="1" dirty="0" smtClean="0">
                          <a:latin typeface="Cambria Math" panose="02040503050406030204" pitchFamily="18" charset="0"/>
                          <a:cs typeface="Arial"/>
                        </a:rPr>
                        <m:t>,</m:t>
                      </m:r>
                      <m:r>
                        <a:rPr lang="en-US" sz="2000" i="1" dirty="0" smtClean="0">
                          <a:latin typeface="Cambria Math" panose="02040503050406030204" pitchFamily="18" charset="0"/>
                          <a:cs typeface="Arial"/>
                        </a:rPr>
                        <m:t>𝐵</m:t>
                      </m:r>
                      <m:r>
                        <a:rPr lang="en-US" sz="2000" i="1" dirty="0" smtClean="0">
                          <a:latin typeface="Cambria Math" panose="02040503050406030204" pitchFamily="18" charset="0"/>
                          <a:cs typeface="Arial"/>
                        </a:rPr>
                        <m:t>,</m:t>
                      </m:r>
                      <m:r>
                        <a:rPr lang="en-US" sz="2000" i="1" dirty="0" smtClean="0">
                          <a:latin typeface="Cambria Math" panose="02040503050406030204" pitchFamily="18" charset="0"/>
                          <a:cs typeface="Arial"/>
                        </a:rPr>
                        <m:t>𝐷</m:t>
                      </m:r>
                      <m:r>
                        <a:rPr lang="en-US" sz="2000" i="1" dirty="0" smtClean="0">
                          <a:latin typeface="Cambria Math" panose="02040503050406030204" pitchFamily="18" charset="0"/>
                          <a:cs typeface="Arial"/>
                        </a:rPr>
                        <m:t>}</m:t>
                      </m:r>
                    </m:oMath>
                  </m:oMathPara>
                </a14:m>
                <a:endParaRPr lang="en-US" sz="2000" dirty="0"/>
              </a:p>
            </p:txBody>
          </p:sp>
        </mc:Choice>
        <mc:Fallback xmlns="">
          <p:sp>
            <p:nvSpPr>
              <p:cNvPr id="14" name="TextBox 13">
                <a:extLst>
                  <a:ext uri="{FF2B5EF4-FFF2-40B4-BE49-F238E27FC236}">
                    <a16:creationId xmlns:a16="http://schemas.microsoft.com/office/drawing/2014/main" id="{40918BB1-FD31-4326-99D9-D9E22712343E}"/>
                  </a:ext>
                </a:extLst>
              </p:cNvPr>
              <p:cNvSpPr txBox="1">
                <a:spLocks noRot="1" noChangeAspect="1" noMove="1" noResize="1" noEditPoints="1" noAdjustHandles="1" noChangeArrowheads="1" noChangeShapeType="1" noTextEdit="1"/>
              </p:cNvSpPr>
              <p:nvPr/>
            </p:nvSpPr>
            <p:spPr>
              <a:xfrm>
                <a:off x="6080741" y="2525637"/>
                <a:ext cx="1433689" cy="400110"/>
              </a:xfrm>
              <a:prstGeom prst="rect">
                <a:avLst/>
              </a:prstGeom>
              <a:blipFill>
                <a:blip r:embed="rId7"/>
                <a:stretch>
                  <a:fillRect l="-8051" r="-6356"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F1B93F-8B37-4AD4-928F-81EF55AADC8D}"/>
                  </a:ext>
                </a:extLst>
              </p:cNvPr>
              <p:cNvSpPr txBox="1"/>
              <p:nvPr/>
            </p:nvSpPr>
            <p:spPr>
              <a:xfrm>
                <a:off x="2886300" y="3265607"/>
                <a:ext cx="1580444"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cs typeface="Arial"/>
                        </a:rPr>
                        <m:t>𝑋</m:t>
                      </m:r>
                      <m:r>
                        <a:rPr lang="en-US" sz="2000" i="1" dirty="0" smtClean="0">
                          <a:latin typeface="Cambria Math" panose="02040503050406030204" pitchFamily="18" charset="0"/>
                          <a:cs typeface="Arial"/>
                        </a:rPr>
                        <m:t>:{</m:t>
                      </m:r>
                      <m:r>
                        <a:rPr lang="en-US" sz="2000" i="1" dirty="0" smtClean="0">
                          <a:latin typeface="Cambria Math" panose="02040503050406030204" pitchFamily="18" charset="0"/>
                          <a:cs typeface="Arial"/>
                        </a:rPr>
                        <m:t>𝐴</m:t>
                      </m:r>
                      <m:r>
                        <a:rPr lang="en-US" sz="2000" i="1" dirty="0" smtClean="0">
                          <a:latin typeface="Cambria Math" panose="02040503050406030204" pitchFamily="18" charset="0"/>
                          <a:cs typeface="Arial"/>
                        </a:rPr>
                        <m:t>,</m:t>
                      </m:r>
                      <m:r>
                        <a:rPr lang="en-US" sz="2000" i="1" dirty="0" smtClean="0">
                          <a:latin typeface="Cambria Math" panose="02040503050406030204" pitchFamily="18" charset="0"/>
                          <a:cs typeface="Arial"/>
                        </a:rPr>
                        <m:t>𝐵</m:t>
                      </m:r>
                      <m:r>
                        <a:rPr lang="en-US" sz="2000" i="1" dirty="0" smtClean="0">
                          <a:latin typeface="Cambria Math" panose="02040503050406030204" pitchFamily="18" charset="0"/>
                          <a:cs typeface="Arial"/>
                        </a:rPr>
                        <m:t>,</m:t>
                      </m:r>
                      <m:r>
                        <a:rPr lang="en-US" sz="2000" i="1" dirty="0" smtClean="0">
                          <a:latin typeface="Cambria Math" panose="02040503050406030204" pitchFamily="18" charset="0"/>
                          <a:cs typeface="Arial"/>
                        </a:rPr>
                        <m:t>𝐵</m:t>
                      </m:r>
                      <m:r>
                        <a:rPr lang="en-US" sz="2000" i="1" dirty="0" smtClean="0">
                          <a:latin typeface="Cambria Math" panose="02040503050406030204" pitchFamily="18" charset="0"/>
                          <a:cs typeface="Arial"/>
                        </a:rPr>
                        <m:t>2,</m:t>
                      </m:r>
                      <m:r>
                        <a:rPr lang="en-US" sz="2000" i="1" dirty="0">
                          <a:latin typeface="Cambria Math" panose="02040503050406030204" pitchFamily="18" charset="0"/>
                          <a:cs typeface="Arial"/>
                        </a:rPr>
                        <m:t>𝐶</m:t>
                      </m:r>
                      <m:r>
                        <a:rPr lang="en-US" sz="2000" i="1" dirty="0">
                          <a:latin typeface="Cambria Math" panose="02040503050406030204" pitchFamily="18" charset="0"/>
                          <a:cs typeface="Arial"/>
                        </a:rPr>
                        <m:t>}</m:t>
                      </m:r>
                    </m:oMath>
                  </m:oMathPara>
                </a14:m>
                <a:endParaRPr lang="en-US" sz="2000" dirty="0"/>
              </a:p>
            </p:txBody>
          </p:sp>
        </mc:Choice>
        <mc:Fallback xmlns="">
          <p:sp>
            <p:nvSpPr>
              <p:cNvPr id="15" name="TextBox 14">
                <a:extLst>
                  <a:ext uri="{FF2B5EF4-FFF2-40B4-BE49-F238E27FC236}">
                    <a16:creationId xmlns:a16="http://schemas.microsoft.com/office/drawing/2014/main" id="{B0F1B93F-8B37-4AD4-928F-81EF55AADC8D}"/>
                  </a:ext>
                </a:extLst>
              </p:cNvPr>
              <p:cNvSpPr txBox="1">
                <a:spLocks noRot="1" noChangeAspect="1" noMove="1" noResize="1" noEditPoints="1" noAdjustHandles="1" noChangeArrowheads="1" noChangeShapeType="1" noTextEdit="1"/>
              </p:cNvSpPr>
              <p:nvPr/>
            </p:nvSpPr>
            <p:spPr>
              <a:xfrm>
                <a:off x="2886300" y="3265607"/>
                <a:ext cx="1580444" cy="400110"/>
              </a:xfrm>
              <a:prstGeom prst="rect">
                <a:avLst/>
              </a:prstGeom>
              <a:blipFill>
                <a:blip r:embed="rId8"/>
                <a:stretch>
                  <a:fillRect l="-6923" r="-5385"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DE32B53-6EB5-4B97-9526-A450AF6C9102}"/>
                  </a:ext>
                </a:extLst>
              </p:cNvPr>
              <p:cNvSpPr txBox="1"/>
              <p:nvPr/>
            </p:nvSpPr>
            <p:spPr>
              <a:xfrm>
                <a:off x="5817039" y="3265607"/>
                <a:ext cx="2133778"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cs typeface="Arial"/>
                        </a:rPr>
                        <m:t>𝑌</m:t>
                      </m:r>
                      <m:r>
                        <a:rPr lang="en-US" sz="2000" i="1" dirty="0">
                          <a:latin typeface="Cambria Math" panose="02040503050406030204" pitchFamily="18" charset="0"/>
                          <a:cs typeface="Arial"/>
                        </a:rPr>
                        <m:t>:{</m:t>
                      </m:r>
                      <m:r>
                        <a:rPr lang="en-US" sz="2000" i="1" dirty="0">
                          <a:latin typeface="Cambria Math" panose="02040503050406030204" pitchFamily="18" charset="0"/>
                          <a:cs typeface="Arial"/>
                        </a:rPr>
                        <m:t>𝐴</m:t>
                      </m:r>
                      <m:r>
                        <a:rPr lang="en-US" sz="2000" i="1" dirty="0">
                          <a:latin typeface="Cambria Math" panose="02040503050406030204" pitchFamily="18" charset="0"/>
                          <a:cs typeface="Arial"/>
                        </a:rPr>
                        <m:t>,</m:t>
                      </m:r>
                      <m:r>
                        <a:rPr lang="en-US" sz="2000" i="1" dirty="0">
                          <a:latin typeface="Cambria Math" panose="02040503050406030204" pitchFamily="18" charset="0"/>
                          <a:cs typeface="Arial"/>
                        </a:rPr>
                        <m:t>𝐴</m:t>
                      </m:r>
                      <m:r>
                        <a:rPr lang="en-US" sz="2000" i="1" dirty="0">
                          <a:latin typeface="Cambria Math" panose="02040503050406030204" pitchFamily="18" charset="0"/>
                          <a:cs typeface="Arial"/>
                        </a:rPr>
                        <m:t>2,</m:t>
                      </m:r>
                      <m:r>
                        <a:rPr lang="en-US" sz="2000" i="1" dirty="0">
                          <a:latin typeface="Cambria Math" panose="02040503050406030204" pitchFamily="18" charset="0"/>
                          <a:cs typeface="Arial"/>
                        </a:rPr>
                        <m:t>𝐵</m:t>
                      </m:r>
                      <m:r>
                        <a:rPr lang="en-US" sz="2000" i="1" dirty="0">
                          <a:latin typeface="Cambria Math" panose="02040503050406030204" pitchFamily="18" charset="0"/>
                          <a:cs typeface="Arial"/>
                        </a:rPr>
                        <m:t>,</m:t>
                      </m:r>
                      <m:r>
                        <a:rPr lang="en-US" sz="2000" i="1" dirty="0">
                          <a:latin typeface="Cambria Math" panose="02040503050406030204" pitchFamily="18" charset="0"/>
                          <a:cs typeface="Arial"/>
                        </a:rPr>
                        <m:t>𝐷</m:t>
                      </m:r>
                      <m:r>
                        <a:rPr lang="en-US" sz="2000" i="1" dirty="0">
                          <a:latin typeface="Cambria Math" panose="02040503050406030204" pitchFamily="18" charset="0"/>
                          <a:cs typeface="Arial"/>
                        </a:rPr>
                        <m:t>}</m:t>
                      </m:r>
                    </m:oMath>
                  </m:oMathPara>
                </a14:m>
                <a:endParaRPr lang="en-US" sz="2000" dirty="0"/>
              </a:p>
            </p:txBody>
          </p:sp>
        </mc:Choice>
        <mc:Fallback xmlns="">
          <p:sp>
            <p:nvSpPr>
              <p:cNvPr id="16" name="TextBox 15">
                <a:extLst>
                  <a:ext uri="{FF2B5EF4-FFF2-40B4-BE49-F238E27FC236}">
                    <a16:creationId xmlns:a16="http://schemas.microsoft.com/office/drawing/2014/main" id="{1DE32B53-6EB5-4B97-9526-A450AF6C9102}"/>
                  </a:ext>
                </a:extLst>
              </p:cNvPr>
              <p:cNvSpPr txBox="1">
                <a:spLocks noRot="1" noChangeAspect="1" noMove="1" noResize="1" noEditPoints="1" noAdjustHandles="1" noChangeArrowheads="1" noChangeShapeType="1" noTextEdit="1"/>
              </p:cNvSpPr>
              <p:nvPr/>
            </p:nvSpPr>
            <p:spPr>
              <a:xfrm>
                <a:off x="5817039" y="3265607"/>
                <a:ext cx="2133778" cy="400110"/>
              </a:xfrm>
              <a:prstGeom prst="rect">
                <a:avLst/>
              </a:prstGeom>
              <a:blipFill>
                <a:blip r:embed="rId9"/>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C2413A5-70A0-4470-9F81-A3BD05236223}"/>
                  </a:ext>
                </a:extLst>
              </p:cNvPr>
              <p:cNvSpPr txBox="1"/>
              <p:nvPr/>
            </p:nvSpPr>
            <p:spPr>
              <a:xfrm>
                <a:off x="2143007" y="5415737"/>
                <a:ext cx="4241546" cy="69602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𝐶𝑜𝑠𝑖𝑛𝑒𝑆𝑐𝑜𝑟𝑒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rPr>
                            <m:t>𝑌</m:t>
                          </m:r>
                          <m:r>
                            <a:rPr lang="en-US" sz="2000" b="0" i="1" smtClean="0">
                              <a:latin typeface="Cambria Math" panose="02040503050406030204" pitchFamily="18" charset="0"/>
                            </a:rPr>
                            <m:t> </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𝑓𝑒𝑎𝑡</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𝑌</m:t>
                              </m:r>
                            </m:e>
                            <m:sub>
                              <m:r>
                                <a:rPr lang="en-US" sz="2000" b="0" i="1" smtClean="0">
                                  <a:latin typeface="Cambria Math" panose="02040503050406030204" pitchFamily="18" charset="0"/>
                                  <a:ea typeface="Cambria Math" panose="02040503050406030204" pitchFamily="18" charset="0"/>
                                </a:rPr>
                                <m:t>𝑓𝑒𝑎𝑡</m:t>
                              </m:r>
                            </m:sub>
                          </m:sSub>
                        </m:num>
                        <m:den>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𝑓𝑒𝑎𝑡</m:t>
                                  </m:r>
                                </m:sub>
                              </m:sSub>
                            </m:e>
                          </m:d>
                          <m:r>
                            <a:rPr lang="en-US" sz="2000" b="0" i="1" smtClean="0">
                              <a:latin typeface="Cambria Math" panose="02040503050406030204" pitchFamily="18" charset="0"/>
                            </a:rPr>
                            <m:t> </m:t>
                          </m:r>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𝑌</m:t>
                                  </m:r>
                                </m:e>
                                <m:sub>
                                  <m:r>
                                    <a:rPr lang="en-US" sz="2000" b="0" i="1" smtClean="0">
                                      <a:latin typeface="Cambria Math" panose="02040503050406030204" pitchFamily="18" charset="0"/>
                                    </a:rPr>
                                    <m:t>𝑓𝑒𝑎𝑡</m:t>
                                  </m:r>
                                </m:sub>
                              </m:sSub>
                            </m:e>
                          </m:d>
                        </m:den>
                      </m:f>
                    </m:oMath>
                  </m:oMathPara>
                </a14:m>
                <a:endParaRPr lang="en-US" sz="2000" dirty="0"/>
              </a:p>
            </p:txBody>
          </p:sp>
        </mc:Choice>
        <mc:Fallback xmlns="">
          <p:sp>
            <p:nvSpPr>
              <p:cNvPr id="17" name="TextBox 16">
                <a:extLst>
                  <a:ext uri="{FF2B5EF4-FFF2-40B4-BE49-F238E27FC236}">
                    <a16:creationId xmlns:a16="http://schemas.microsoft.com/office/drawing/2014/main" id="{EC2413A5-70A0-4470-9F81-A3BD05236223}"/>
                  </a:ext>
                </a:extLst>
              </p:cNvPr>
              <p:cNvSpPr txBox="1">
                <a:spLocks noRot="1" noChangeAspect="1" noMove="1" noResize="1" noEditPoints="1" noAdjustHandles="1" noChangeArrowheads="1" noChangeShapeType="1" noTextEdit="1"/>
              </p:cNvSpPr>
              <p:nvPr/>
            </p:nvSpPr>
            <p:spPr>
              <a:xfrm>
                <a:off x="2143007" y="5415737"/>
                <a:ext cx="4241546" cy="696024"/>
              </a:xfrm>
              <a:prstGeom prst="rect">
                <a:avLst/>
              </a:prstGeom>
              <a:blipFill>
                <a:blip r:embed="rId10"/>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E8328018-6458-43D1-B8EB-EB64C758D72C}"/>
              </a:ext>
            </a:extLst>
          </p:cNvPr>
          <p:cNvSpPr/>
          <p:nvPr/>
        </p:nvSpPr>
        <p:spPr>
          <a:xfrm>
            <a:off x="884176" y="1812421"/>
            <a:ext cx="3976923" cy="369332"/>
          </a:xfrm>
          <a:prstGeom prst="rect">
            <a:avLst/>
          </a:prstGeom>
        </p:spPr>
        <p:txBody>
          <a:bodyPr wrap="none">
            <a:spAutoFit/>
          </a:bodyPr>
          <a:lstStyle/>
          <a:p>
            <a:r>
              <a:rPr lang="en-US" dirty="0"/>
              <a:t>Domain composition based </a:t>
            </a:r>
            <a:r>
              <a:rPr lang="en-US" dirty="0">
                <a:cs typeface="Arial"/>
              </a:rPr>
              <a:t>Cosine score</a:t>
            </a:r>
          </a:p>
        </p:txBody>
      </p:sp>
      <p:sp>
        <p:nvSpPr>
          <p:cNvPr id="5" name="Slide Number Placeholder 4">
            <a:extLst>
              <a:ext uri="{FF2B5EF4-FFF2-40B4-BE49-F238E27FC236}">
                <a16:creationId xmlns:a16="http://schemas.microsoft.com/office/drawing/2014/main" id="{AF7E3C98-4343-47EE-9419-8B4171DF167E}"/>
              </a:ext>
            </a:extLst>
          </p:cNvPr>
          <p:cNvSpPr>
            <a:spLocks noGrp="1"/>
          </p:cNvSpPr>
          <p:nvPr>
            <p:ph type="sldNum" sz="quarter" idx="12"/>
          </p:nvPr>
        </p:nvSpPr>
        <p:spPr/>
        <p:txBody>
          <a:bodyPr/>
          <a:lstStyle/>
          <a:p>
            <a:fld id="{330EA680-D336-4FF7-8B7A-9848BB0A1C32}" type="slidenum">
              <a:rPr lang="en-US" smtClean="0"/>
              <a:t>31</a:t>
            </a:fld>
            <a:endParaRPr lang="en-US"/>
          </a:p>
        </p:txBody>
      </p:sp>
    </p:spTree>
    <p:extLst>
      <p:ext uri="{BB962C8B-B14F-4D97-AF65-F5344CB8AC3E}">
        <p14:creationId xmlns:p14="http://schemas.microsoft.com/office/powerpoint/2010/main" val="2301694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2D95C1-A52C-42B0-8B01-285706741D6E}"/>
              </a:ext>
            </a:extLst>
          </p:cNvPr>
          <p:cNvSpPr>
            <a:spLocks noGrp="1"/>
          </p:cNvSpPr>
          <p:nvPr>
            <p:ph idx="1"/>
          </p:nvPr>
        </p:nvSpPr>
        <p:spPr>
          <a:xfrm>
            <a:off x="491833" y="1825625"/>
            <a:ext cx="5228637" cy="4351338"/>
          </a:xfrm>
        </p:spPr>
        <p:txBody>
          <a:bodyPr vert="horz" lIns="91440" tIns="45720" rIns="91440" bIns="45720" rtlCol="0" anchor="t">
            <a:normAutofit/>
          </a:bodyPr>
          <a:lstStyle/>
          <a:p>
            <a:r>
              <a:rPr lang="en-US" sz="2400" dirty="0">
                <a:cs typeface="Calibri"/>
              </a:rPr>
              <a:t>Distribution of domain composition based family scores for Ks-based legume families</a:t>
            </a:r>
          </a:p>
          <a:p>
            <a:pPr lvl="1"/>
            <a:r>
              <a:rPr lang="en-US" sz="2000" dirty="0">
                <a:cs typeface="Calibri"/>
              </a:rPr>
              <a:t>Majority of families have high domain composition scores</a:t>
            </a:r>
          </a:p>
          <a:p>
            <a:pPr marL="457200" lvl="1" indent="0">
              <a:buNone/>
            </a:pPr>
            <a:endParaRPr lang="en-US" sz="2000" dirty="0">
              <a:cs typeface="Calibri"/>
            </a:endParaRPr>
          </a:p>
          <a:p>
            <a:pPr lvl="1"/>
            <a:r>
              <a:rPr lang="en-US" sz="2000" dirty="0">
                <a:cs typeface="Calibri"/>
              </a:rPr>
              <a:t>Domain composition based characteristics of the families</a:t>
            </a:r>
            <a:endParaRPr lang="en-US" sz="2000" dirty="0"/>
          </a:p>
        </p:txBody>
      </p:sp>
      <p:sp>
        <p:nvSpPr>
          <p:cNvPr id="7" name="Title 1">
            <a:extLst>
              <a:ext uri="{FF2B5EF4-FFF2-40B4-BE49-F238E27FC236}">
                <a16:creationId xmlns:a16="http://schemas.microsoft.com/office/drawing/2014/main" id="{807D1B29-275D-4528-98A3-012FA5DA6710}"/>
              </a:ext>
            </a:extLst>
          </p:cNvPr>
          <p:cNvSpPr>
            <a:spLocks noGrp="1"/>
          </p:cNvSpPr>
          <p:nvPr>
            <p:ph type="title"/>
          </p:nvPr>
        </p:nvSpPr>
        <p:spPr>
          <a:xfrm>
            <a:off x="648631" y="365125"/>
            <a:ext cx="11163770" cy="1325563"/>
          </a:xfrm>
        </p:spPr>
        <p:txBody>
          <a:bodyPr/>
          <a:lstStyle/>
          <a:p>
            <a:r>
              <a:rPr lang="en-US" dirty="0">
                <a:cs typeface="Calibri Light"/>
              </a:rPr>
              <a:t>Domain composition based family scoring (cont.)</a:t>
            </a:r>
            <a:endParaRPr lang="en-US" dirty="0"/>
          </a:p>
        </p:txBody>
      </p:sp>
      <p:pic>
        <p:nvPicPr>
          <p:cNvPr id="2" name="Picture 3" descr="A close up of a white wall&#10;&#10;Description generated with high confidence">
            <a:extLst>
              <a:ext uri="{FF2B5EF4-FFF2-40B4-BE49-F238E27FC236}">
                <a16:creationId xmlns:a16="http://schemas.microsoft.com/office/drawing/2014/main" id="{5C2224E9-7DB5-438D-B7F4-8AAB69523AE3}"/>
              </a:ext>
            </a:extLst>
          </p:cNvPr>
          <p:cNvPicPr>
            <a:picLocks noChangeAspect="1"/>
          </p:cNvPicPr>
          <p:nvPr/>
        </p:nvPicPr>
        <p:blipFill>
          <a:blip r:embed="rId2"/>
          <a:stretch>
            <a:fillRect/>
          </a:stretch>
        </p:blipFill>
        <p:spPr>
          <a:xfrm>
            <a:off x="5702771" y="1626804"/>
            <a:ext cx="6299198" cy="4770909"/>
          </a:xfrm>
          <a:prstGeom prst="rect">
            <a:avLst/>
          </a:prstGeom>
        </p:spPr>
      </p:pic>
      <p:sp>
        <p:nvSpPr>
          <p:cNvPr id="4" name="Slide Number Placeholder 3">
            <a:extLst>
              <a:ext uri="{FF2B5EF4-FFF2-40B4-BE49-F238E27FC236}">
                <a16:creationId xmlns:a16="http://schemas.microsoft.com/office/drawing/2014/main" id="{682E07D5-124D-41D2-B916-BD0B35F8D177}"/>
              </a:ext>
            </a:extLst>
          </p:cNvPr>
          <p:cNvSpPr>
            <a:spLocks noGrp="1"/>
          </p:cNvSpPr>
          <p:nvPr>
            <p:ph type="sldNum" sz="quarter" idx="12"/>
          </p:nvPr>
        </p:nvSpPr>
        <p:spPr/>
        <p:txBody>
          <a:bodyPr/>
          <a:lstStyle/>
          <a:p>
            <a:fld id="{330EA680-D336-4FF7-8B7A-9848BB0A1C32}" type="slidenum">
              <a:rPr lang="en-US" smtClean="0"/>
              <a:t>32</a:t>
            </a:fld>
            <a:endParaRPr lang="en-US"/>
          </a:p>
        </p:txBody>
      </p:sp>
    </p:spTree>
    <p:extLst>
      <p:ext uri="{BB962C8B-B14F-4D97-AF65-F5344CB8AC3E}">
        <p14:creationId xmlns:p14="http://schemas.microsoft.com/office/powerpoint/2010/main" val="88785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2D95C1-A52C-42B0-8B01-285706741D6E}"/>
              </a:ext>
            </a:extLst>
          </p:cNvPr>
          <p:cNvSpPr>
            <a:spLocks noGrp="1"/>
          </p:cNvSpPr>
          <p:nvPr>
            <p:ph idx="1"/>
          </p:nvPr>
        </p:nvSpPr>
        <p:spPr>
          <a:xfrm>
            <a:off x="838200" y="1825625"/>
            <a:ext cx="4748859" cy="4445412"/>
          </a:xfrm>
        </p:spPr>
        <p:txBody>
          <a:bodyPr vert="horz" lIns="91440" tIns="45720" rIns="91440" bIns="45720" rtlCol="0" anchor="t">
            <a:normAutofit/>
          </a:bodyPr>
          <a:lstStyle/>
          <a:p>
            <a:r>
              <a:rPr lang="en-US" sz="2400" dirty="0">
                <a:cs typeface="Calibri"/>
              </a:rPr>
              <a:t>Relationship between domain composition based family scores </a:t>
            </a:r>
            <a:r>
              <a:rPr lang="en-US" sz="2400">
                <a:cs typeface="Calibri"/>
              </a:rPr>
              <a:t>and family size </a:t>
            </a:r>
          </a:p>
          <a:p>
            <a:pPr lvl="1"/>
            <a:r>
              <a:rPr lang="en-US" sz="2000">
                <a:cs typeface="Calibri"/>
              </a:rPr>
              <a:t>Families with sizes between 15 - 45 </a:t>
            </a:r>
            <a:r>
              <a:rPr lang="en-US" sz="2000" dirty="0">
                <a:cs typeface="Calibri"/>
              </a:rPr>
              <a:t> have high domain composition scores</a:t>
            </a:r>
          </a:p>
          <a:p>
            <a:pPr marL="457200" lvl="1" indent="0">
              <a:buNone/>
            </a:pPr>
            <a:endParaRPr lang="en-US" dirty="0">
              <a:cs typeface="Calibri"/>
            </a:endParaRPr>
          </a:p>
        </p:txBody>
      </p:sp>
      <p:sp>
        <p:nvSpPr>
          <p:cNvPr id="7" name="Title 1">
            <a:extLst>
              <a:ext uri="{FF2B5EF4-FFF2-40B4-BE49-F238E27FC236}">
                <a16:creationId xmlns:a16="http://schemas.microsoft.com/office/drawing/2014/main" id="{807D1B29-275D-4528-98A3-012FA5DA6710}"/>
              </a:ext>
            </a:extLst>
          </p:cNvPr>
          <p:cNvSpPr>
            <a:spLocks noGrp="1"/>
          </p:cNvSpPr>
          <p:nvPr>
            <p:ph type="title"/>
          </p:nvPr>
        </p:nvSpPr>
        <p:spPr>
          <a:xfrm>
            <a:off x="591015" y="365125"/>
            <a:ext cx="11232215" cy="1325563"/>
          </a:xfrm>
        </p:spPr>
        <p:txBody>
          <a:bodyPr/>
          <a:lstStyle/>
          <a:p>
            <a:r>
              <a:rPr lang="en-US" dirty="0">
                <a:cs typeface="Calibri Light"/>
              </a:rPr>
              <a:t>Domain composition based family scoring (cont.)</a:t>
            </a:r>
            <a:endParaRPr lang="en-US" dirty="0"/>
          </a:p>
        </p:txBody>
      </p:sp>
      <p:pic>
        <p:nvPicPr>
          <p:cNvPr id="2" name="Picture 3">
            <a:extLst>
              <a:ext uri="{FF2B5EF4-FFF2-40B4-BE49-F238E27FC236}">
                <a16:creationId xmlns:a16="http://schemas.microsoft.com/office/drawing/2014/main" id="{FFF71B80-5899-4088-A002-CCE1271B75D8}"/>
              </a:ext>
            </a:extLst>
          </p:cNvPr>
          <p:cNvPicPr>
            <a:picLocks noChangeAspect="1"/>
          </p:cNvPicPr>
          <p:nvPr/>
        </p:nvPicPr>
        <p:blipFill>
          <a:blip r:embed="rId2"/>
          <a:stretch>
            <a:fillRect/>
          </a:stretch>
        </p:blipFill>
        <p:spPr>
          <a:xfrm>
            <a:off x="5834474" y="1824359"/>
            <a:ext cx="5988756" cy="4535726"/>
          </a:xfrm>
          <a:prstGeom prst="rect">
            <a:avLst/>
          </a:prstGeom>
        </p:spPr>
      </p:pic>
      <p:sp>
        <p:nvSpPr>
          <p:cNvPr id="4" name="Slide Number Placeholder 3">
            <a:extLst>
              <a:ext uri="{FF2B5EF4-FFF2-40B4-BE49-F238E27FC236}">
                <a16:creationId xmlns:a16="http://schemas.microsoft.com/office/drawing/2014/main" id="{57235237-5BDC-4888-98A5-0D018662AEF6}"/>
              </a:ext>
            </a:extLst>
          </p:cNvPr>
          <p:cNvSpPr>
            <a:spLocks noGrp="1"/>
          </p:cNvSpPr>
          <p:nvPr>
            <p:ph type="sldNum" sz="quarter" idx="12"/>
          </p:nvPr>
        </p:nvSpPr>
        <p:spPr/>
        <p:txBody>
          <a:bodyPr/>
          <a:lstStyle/>
          <a:p>
            <a:fld id="{330EA680-D336-4FF7-8B7A-9848BB0A1C32}" type="slidenum">
              <a:rPr lang="en-US" smtClean="0"/>
              <a:t>33</a:t>
            </a:fld>
            <a:endParaRPr lang="en-US"/>
          </a:p>
        </p:txBody>
      </p:sp>
    </p:spTree>
    <p:extLst>
      <p:ext uri="{BB962C8B-B14F-4D97-AF65-F5344CB8AC3E}">
        <p14:creationId xmlns:p14="http://schemas.microsoft.com/office/powerpoint/2010/main" val="3754789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2D95C1-A52C-42B0-8B01-285706741D6E}"/>
              </a:ext>
            </a:extLst>
          </p:cNvPr>
          <p:cNvSpPr>
            <a:spLocks noGrp="1"/>
          </p:cNvSpPr>
          <p:nvPr>
            <p:ph idx="1"/>
          </p:nvPr>
        </p:nvSpPr>
        <p:spPr>
          <a:xfrm>
            <a:off x="464125" y="1825625"/>
            <a:ext cx="4748859" cy="4445412"/>
          </a:xfrm>
        </p:spPr>
        <p:txBody>
          <a:bodyPr vert="horz" lIns="91440" tIns="45720" rIns="91440" bIns="45720" rtlCol="0" anchor="t">
            <a:noAutofit/>
          </a:bodyPr>
          <a:lstStyle/>
          <a:p>
            <a:r>
              <a:rPr lang="en-US" sz="2400" dirty="0">
                <a:cs typeface="Calibri"/>
              </a:rPr>
              <a:t>Relationship between domain composition based scores and tree based precision scores</a:t>
            </a:r>
          </a:p>
          <a:p>
            <a:pPr lvl="1"/>
            <a:r>
              <a:rPr lang="en-US" sz="2000" dirty="0">
                <a:cs typeface="Calibri"/>
              </a:rPr>
              <a:t>Majority of families in upper right corner</a:t>
            </a:r>
          </a:p>
          <a:p>
            <a:pPr marL="457200" lvl="1" indent="0">
              <a:buNone/>
            </a:pPr>
            <a:r>
              <a:rPr lang="en-US" sz="2000" dirty="0">
                <a:cs typeface="Calibri"/>
              </a:rPr>
              <a:t> </a:t>
            </a:r>
          </a:p>
          <a:p>
            <a:pPr lvl="1"/>
            <a:r>
              <a:rPr lang="en-US" sz="2000" dirty="0">
                <a:cs typeface="Calibri"/>
              </a:rPr>
              <a:t>Over-clustered families have high domain composition scores</a:t>
            </a:r>
          </a:p>
          <a:p>
            <a:pPr lvl="1"/>
            <a:endParaRPr lang="en-US" sz="2000" dirty="0">
              <a:cs typeface="Calibri"/>
            </a:endParaRPr>
          </a:p>
          <a:p>
            <a:pPr lvl="1"/>
            <a:r>
              <a:rPr lang="en-US" sz="2000" dirty="0">
                <a:cs typeface="Calibri"/>
              </a:rPr>
              <a:t>Families in lower right – problems with trees/tree rooting?</a:t>
            </a:r>
          </a:p>
          <a:p>
            <a:pPr lvl="1"/>
            <a:endParaRPr lang="en-US" dirty="0"/>
          </a:p>
        </p:txBody>
      </p:sp>
      <p:sp>
        <p:nvSpPr>
          <p:cNvPr id="7" name="Title 1">
            <a:extLst>
              <a:ext uri="{FF2B5EF4-FFF2-40B4-BE49-F238E27FC236}">
                <a16:creationId xmlns:a16="http://schemas.microsoft.com/office/drawing/2014/main" id="{807D1B29-275D-4528-98A3-012FA5DA6710}"/>
              </a:ext>
            </a:extLst>
          </p:cNvPr>
          <p:cNvSpPr>
            <a:spLocks noGrp="1"/>
          </p:cNvSpPr>
          <p:nvPr>
            <p:ph type="title"/>
          </p:nvPr>
        </p:nvSpPr>
        <p:spPr>
          <a:xfrm>
            <a:off x="659783" y="365125"/>
            <a:ext cx="11115908" cy="1325563"/>
          </a:xfrm>
        </p:spPr>
        <p:txBody>
          <a:bodyPr/>
          <a:lstStyle/>
          <a:p>
            <a:r>
              <a:rPr lang="en-US" dirty="0">
                <a:cs typeface="Calibri Light"/>
              </a:rPr>
              <a:t>Domain composition based family scoring (cont.)</a:t>
            </a:r>
            <a:endParaRPr lang="en-US" dirty="0"/>
          </a:p>
        </p:txBody>
      </p:sp>
      <p:pic>
        <p:nvPicPr>
          <p:cNvPr id="4" name="Picture 4" descr="A close up of text on a white background&#10;&#10;Description generated with high confidence">
            <a:extLst>
              <a:ext uri="{FF2B5EF4-FFF2-40B4-BE49-F238E27FC236}">
                <a16:creationId xmlns:a16="http://schemas.microsoft.com/office/drawing/2014/main" id="{B5044600-E761-49CB-B11B-7EF545CE0B70}"/>
              </a:ext>
            </a:extLst>
          </p:cNvPr>
          <p:cNvPicPr>
            <a:picLocks noChangeAspect="1"/>
          </p:cNvPicPr>
          <p:nvPr/>
        </p:nvPicPr>
        <p:blipFill>
          <a:blip r:embed="rId2"/>
          <a:stretch>
            <a:fillRect/>
          </a:stretch>
        </p:blipFill>
        <p:spPr>
          <a:xfrm>
            <a:off x="5345289" y="1692656"/>
            <a:ext cx="6412088" cy="4855577"/>
          </a:xfrm>
          <a:prstGeom prst="rect">
            <a:avLst/>
          </a:prstGeom>
        </p:spPr>
      </p:pic>
      <p:sp>
        <p:nvSpPr>
          <p:cNvPr id="2" name="Slide Number Placeholder 1">
            <a:extLst>
              <a:ext uri="{FF2B5EF4-FFF2-40B4-BE49-F238E27FC236}">
                <a16:creationId xmlns:a16="http://schemas.microsoft.com/office/drawing/2014/main" id="{C97F9D87-D3FA-4F14-A9E4-21BFD5E13AF8}"/>
              </a:ext>
            </a:extLst>
          </p:cNvPr>
          <p:cNvSpPr>
            <a:spLocks noGrp="1"/>
          </p:cNvSpPr>
          <p:nvPr>
            <p:ph type="sldNum" sz="quarter" idx="12"/>
          </p:nvPr>
        </p:nvSpPr>
        <p:spPr/>
        <p:txBody>
          <a:bodyPr/>
          <a:lstStyle/>
          <a:p>
            <a:fld id="{330EA680-D336-4FF7-8B7A-9848BB0A1C32}" type="slidenum">
              <a:rPr lang="en-US" smtClean="0"/>
              <a:t>34</a:t>
            </a:fld>
            <a:endParaRPr lang="en-US"/>
          </a:p>
        </p:txBody>
      </p:sp>
    </p:spTree>
    <p:extLst>
      <p:ext uri="{BB962C8B-B14F-4D97-AF65-F5344CB8AC3E}">
        <p14:creationId xmlns:p14="http://schemas.microsoft.com/office/powerpoint/2010/main" val="9961757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F76D9-A643-42FF-BB72-BFAA228A8063}"/>
              </a:ext>
            </a:extLst>
          </p:cNvPr>
          <p:cNvSpPr>
            <a:spLocks noGrp="1"/>
          </p:cNvSpPr>
          <p:nvPr>
            <p:ph type="title"/>
          </p:nvPr>
        </p:nvSpPr>
        <p:spPr/>
        <p:txBody>
          <a:bodyPr/>
          <a:lstStyle/>
          <a:p>
            <a:r>
              <a:rPr lang="en-US">
                <a:cs typeface="Calibri Light"/>
              </a:rPr>
              <a:t>Species compostion based family scoring</a:t>
            </a:r>
            <a:endParaRPr lang="en-US"/>
          </a:p>
        </p:txBody>
      </p:sp>
      <p:sp>
        <p:nvSpPr>
          <p:cNvPr id="3" name="Content Placeholder 2">
            <a:extLst>
              <a:ext uri="{FF2B5EF4-FFF2-40B4-BE49-F238E27FC236}">
                <a16:creationId xmlns:a16="http://schemas.microsoft.com/office/drawing/2014/main" id="{0AE61D3B-B7DE-4802-841F-4206DA21B529}"/>
              </a:ext>
            </a:extLst>
          </p:cNvPr>
          <p:cNvSpPr>
            <a:spLocks noGrp="1"/>
          </p:cNvSpPr>
          <p:nvPr>
            <p:ph idx="1"/>
          </p:nvPr>
        </p:nvSpPr>
        <p:spPr/>
        <p:txBody>
          <a:bodyPr vert="horz" lIns="91440" tIns="45720" rIns="91440" bIns="45720" rtlCol="0" anchor="t">
            <a:normAutofit/>
          </a:bodyPr>
          <a:lstStyle/>
          <a:p>
            <a:r>
              <a:rPr lang="en-US" dirty="0">
                <a:cs typeface="Calibri"/>
              </a:rPr>
              <a:t>Good/consistent families can be expected to be represented evenly by majority of species under study</a:t>
            </a:r>
          </a:p>
          <a:p>
            <a:r>
              <a:rPr lang="en-US" dirty="0">
                <a:cs typeface="Calibri"/>
              </a:rPr>
              <a:t>Scoring families by comparing expected species counts to observed species counts</a:t>
            </a:r>
            <a:endParaRPr lang="en-US" dirty="0"/>
          </a:p>
          <a:p>
            <a:r>
              <a:rPr lang="en-US" dirty="0">
                <a:cs typeface="Calibri"/>
              </a:rPr>
              <a:t>Expected species counts are obtained based on WGD histories of the species and assuming no gene loss (legume families)</a:t>
            </a:r>
          </a:p>
          <a:p>
            <a:r>
              <a:rPr lang="en-US" dirty="0">
                <a:cs typeface="Calibri"/>
              </a:rPr>
              <a:t>The expected species count vector is compared to the observed species count vector using the Cosine function.</a:t>
            </a:r>
          </a:p>
          <a:p>
            <a:endParaRPr lang="en-US" dirty="0">
              <a:cs typeface="Calibri"/>
            </a:endParaRPr>
          </a:p>
        </p:txBody>
      </p:sp>
      <p:sp>
        <p:nvSpPr>
          <p:cNvPr id="4" name="Slide Number Placeholder 3">
            <a:extLst>
              <a:ext uri="{FF2B5EF4-FFF2-40B4-BE49-F238E27FC236}">
                <a16:creationId xmlns:a16="http://schemas.microsoft.com/office/drawing/2014/main" id="{7026A2D1-5619-40D2-A8CD-162DD577FF9F}"/>
              </a:ext>
            </a:extLst>
          </p:cNvPr>
          <p:cNvSpPr>
            <a:spLocks noGrp="1"/>
          </p:cNvSpPr>
          <p:nvPr>
            <p:ph type="sldNum" sz="quarter" idx="12"/>
          </p:nvPr>
        </p:nvSpPr>
        <p:spPr/>
        <p:txBody>
          <a:bodyPr/>
          <a:lstStyle/>
          <a:p>
            <a:fld id="{330EA680-D336-4FF7-8B7A-9848BB0A1C32}" type="slidenum">
              <a:rPr lang="en-US" smtClean="0"/>
              <a:t>35</a:t>
            </a:fld>
            <a:endParaRPr lang="en-US"/>
          </a:p>
        </p:txBody>
      </p:sp>
    </p:spTree>
    <p:extLst>
      <p:ext uri="{BB962C8B-B14F-4D97-AF65-F5344CB8AC3E}">
        <p14:creationId xmlns:p14="http://schemas.microsoft.com/office/powerpoint/2010/main" val="30854276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F76D9-A643-42FF-BB72-BFAA228A8063}"/>
              </a:ext>
            </a:extLst>
          </p:cNvPr>
          <p:cNvSpPr>
            <a:spLocks noGrp="1"/>
          </p:cNvSpPr>
          <p:nvPr>
            <p:ph type="title"/>
          </p:nvPr>
        </p:nvSpPr>
        <p:spPr>
          <a:xfrm>
            <a:off x="838200" y="365125"/>
            <a:ext cx="11109976" cy="1325563"/>
          </a:xfrm>
        </p:spPr>
        <p:txBody>
          <a:bodyPr/>
          <a:lstStyle/>
          <a:p>
            <a:r>
              <a:rPr lang="en-US">
                <a:cs typeface="Calibri Light"/>
              </a:rPr>
              <a:t>Species composition based family scoring (cont.)</a:t>
            </a:r>
            <a:endParaRPr lang="en-US"/>
          </a:p>
        </p:txBody>
      </p:sp>
      <p:graphicFrame>
        <p:nvGraphicFramePr>
          <p:cNvPr id="3" name="Table 3">
            <a:extLst>
              <a:ext uri="{FF2B5EF4-FFF2-40B4-BE49-F238E27FC236}">
                <a16:creationId xmlns:a16="http://schemas.microsoft.com/office/drawing/2014/main" id="{B30A9BAB-C9B1-40B8-B574-223A3C53AF7D}"/>
              </a:ext>
            </a:extLst>
          </p:cNvPr>
          <p:cNvGraphicFramePr>
            <a:graphicFrameLocks noGrp="1"/>
          </p:cNvGraphicFramePr>
          <p:nvPr>
            <p:extLst>
              <p:ext uri="{D42A27DB-BD31-4B8C-83A1-F6EECF244321}">
                <p14:modId xmlns:p14="http://schemas.microsoft.com/office/powerpoint/2010/main" val="2182922412"/>
              </p:ext>
            </p:extLst>
          </p:nvPr>
        </p:nvGraphicFramePr>
        <p:xfrm>
          <a:off x="3159013" y="1971174"/>
          <a:ext cx="2711018" cy="4785360"/>
        </p:xfrm>
        <a:graphic>
          <a:graphicData uri="http://schemas.openxmlformats.org/drawingml/2006/table">
            <a:tbl>
              <a:tblPr firstRow="1" bandRow="1">
                <a:tableStyleId>{5940675A-B579-460E-94D1-54222C63F5DA}</a:tableStyleId>
              </a:tblPr>
              <a:tblGrid>
                <a:gridCol w="966305">
                  <a:extLst>
                    <a:ext uri="{9D8B030D-6E8A-4147-A177-3AD203B41FA5}">
                      <a16:colId xmlns:a16="http://schemas.microsoft.com/office/drawing/2014/main" val="2562755874"/>
                    </a:ext>
                  </a:extLst>
                </a:gridCol>
                <a:gridCol w="1744713">
                  <a:extLst>
                    <a:ext uri="{9D8B030D-6E8A-4147-A177-3AD203B41FA5}">
                      <a16:colId xmlns:a16="http://schemas.microsoft.com/office/drawing/2014/main" val="1312799183"/>
                    </a:ext>
                  </a:extLst>
                </a:gridCol>
              </a:tblGrid>
              <a:tr h="301037">
                <a:tc>
                  <a:txBody>
                    <a:bodyPr/>
                    <a:lstStyle/>
                    <a:p>
                      <a:pPr>
                        <a:buNone/>
                      </a:pPr>
                      <a:r>
                        <a:rPr lang="en-US" sz="1400" dirty="0"/>
                        <a:t>Species ID</a:t>
                      </a:r>
                    </a:p>
                  </a:txBody>
                  <a:tcPr/>
                </a:tc>
                <a:tc>
                  <a:txBody>
                    <a:bodyPr/>
                    <a:lstStyle/>
                    <a:p>
                      <a:pPr>
                        <a:buNone/>
                      </a:pPr>
                      <a:r>
                        <a:rPr lang="en-US" sz="1400" dirty="0"/>
                        <a:t>Expected gene counts</a:t>
                      </a:r>
                    </a:p>
                  </a:txBody>
                  <a:tcPr/>
                </a:tc>
                <a:extLst>
                  <a:ext uri="{0D108BD9-81ED-4DB2-BD59-A6C34878D82A}">
                    <a16:rowId xmlns:a16="http://schemas.microsoft.com/office/drawing/2014/main" val="1440541127"/>
                  </a:ext>
                </a:extLst>
              </a:tr>
              <a:tr h="279525">
                <a:tc>
                  <a:txBody>
                    <a:bodyPr/>
                    <a:lstStyle/>
                    <a:p>
                      <a:pPr>
                        <a:buNone/>
                      </a:pPr>
                      <a:r>
                        <a:rPr lang="en-US" sz="1400" dirty="0" err="1"/>
                        <a:t>glyma</a:t>
                      </a:r>
                    </a:p>
                  </a:txBody>
                  <a:tcPr/>
                </a:tc>
                <a:tc>
                  <a:txBody>
                    <a:bodyPr/>
                    <a:lstStyle/>
                    <a:p>
                      <a:pPr>
                        <a:buNone/>
                      </a:pPr>
                      <a:r>
                        <a:rPr lang="en-US" sz="1400" dirty="0"/>
                        <a:t>4</a:t>
                      </a:r>
                    </a:p>
                  </a:txBody>
                  <a:tcPr/>
                </a:tc>
                <a:extLst>
                  <a:ext uri="{0D108BD9-81ED-4DB2-BD59-A6C34878D82A}">
                    <a16:rowId xmlns:a16="http://schemas.microsoft.com/office/drawing/2014/main" val="2694410321"/>
                  </a:ext>
                </a:extLst>
              </a:tr>
              <a:tr h="279525">
                <a:tc>
                  <a:txBody>
                    <a:bodyPr/>
                    <a:lstStyle/>
                    <a:p>
                      <a:pPr>
                        <a:buNone/>
                      </a:pPr>
                      <a:r>
                        <a:rPr lang="en-US" sz="1400" err="1"/>
                        <a:t>phavu</a:t>
                      </a:r>
                    </a:p>
                  </a:txBody>
                  <a:tcPr/>
                </a:tc>
                <a:tc>
                  <a:txBody>
                    <a:bodyPr/>
                    <a:lstStyle/>
                    <a:p>
                      <a:pPr>
                        <a:buNone/>
                      </a:pPr>
                      <a:r>
                        <a:rPr lang="en-US" sz="1400" dirty="0"/>
                        <a:t>2</a:t>
                      </a:r>
                    </a:p>
                  </a:txBody>
                  <a:tcPr/>
                </a:tc>
                <a:extLst>
                  <a:ext uri="{0D108BD9-81ED-4DB2-BD59-A6C34878D82A}">
                    <a16:rowId xmlns:a16="http://schemas.microsoft.com/office/drawing/2014/main" val="1920760123"/>
                  </a:ext>
                </a:extLst>
              </a:tr>
              <a:tr h="279525">
                <a:tc>
                  <a:txBody>
                    <a:bodyPr/>
                    <a:lstStyle/>
                    <a:p>
                      <a:pPr>
                        <a:buNone/>
                      </a:pPr>
                      <a:r>
                        <a:rPr lang="en-US" sz="1400" err="1"/>
                        <a:t>vigan</a:t>
                      </a:r>
                    </a:p>
                  </a:txBody>
                  <a:tcPr/>
                </a:tc>
                <a:tc>
                  <a:txBody>
                    <a:bodyPr/>
                    <a:lstStyle/>
                    <a:p>
                      <a:pPr>
                        <a:buNone/>
                      </a:pPr>
                      <a:r>
                        <a:rPr lang="en-US" sz="1400" dirty="0"/>
                        <a:t>2</a:t>
                      </a:r>
                    </a:p>
                  </a:txBody>
                  <a:tcPr/>
                </a:tc>
                <a:extLst>
                  <a:ext uri="{0D108BD9-81ED-4DB2-BD59-A6C34878D82A}">
                    <a16:rowId xmlns:a16="http://schemas.microsoft.com/office/drawing/2014/main" val="859275616"/>
                  </a:ext>
                </a:extLst>
              </a:tr>
              <a:tr h="279525">
                <a:tc>
                  <a:txBody>
                    <a:bodyPr/>
                    <a:lstStyle/>
                    <a:p>
                      <a:pPr>
                        <a:buNone/>
                      </a:pPr>
                      <a:r>
                        <a:rPr lang="en-US" sz="1400" err="1"/>
                        <a:t>vigra</a:t>
                      </a:r>
                    </a:p>
                  </a:txBody>
                  <a:tcPr/>
                </a:tc>
                <a:tc>
                  <a:txBody>
                    <a:bodyPr/>
                    <a:lstStyle/>
                    <a:p>
                      <a:pPr>
                        <a:buNone/>
                      </a:pPr>
                      <a:r>
                        <a:rPr lang="en-US" sz="1400" dirty="0"/>
                        <a:t>2</a:t>
                      </a:r>
                    </a:p>
                  </a:txBody>
                  <a:tcPr/>
                </a:tc>
                <a:extLst>
                  <a:ext uri="{0D108BD9-81ED-4DB2-BD59-A6C34878D82A}">
                    <a16:rowId xmlns:a16="http://schemas.microsoft.com/office/drawing/2014/main" val="1981913571"/>
                  </a:ext>
                </a:extLst>
              </a:tr>
              <a:tr h="279525">
                <a:tc>
                  <a:txBody>
                    <a:bodyPr/>
                    <a:lstStyle/>
                    <a:p>
                      <a:pPr>
                        <a:buNone/>
                      </a:pPr>
                      <a:r>
                        <a:rPr lang="en-US" sz="1400" err="1"/>
                        <a:t>vigun</a:t>
                      </a:r>
                    </a:p>
                  </a:txBody>
                  <a:tcPr/>
                </a:tc>
                <a:tc>
                  <a:txBody>
                    <a:bodyPr/>
                    <a:lstStyle/>
                    <a:p>
                      <a:pPr>
                        <a:buNone/>
                      </a:pPr>
                      <a:r>
                        <a:rPr lang="en-US" sz="1400" dirty="0"/>
                        <a:t>2</a:t>
                      </a:r>
                    </a:p>
                  </a:txBody>
                  <a:tcPr/>
                </a:tc>
                <a:extLst>
                  <a:ext uri="{0D108BD9-81ED-4DB2-BD59-A6C34878D82A}">
                    <a16:rowId xmlns:a16="http://schemas.microsoft.com/office/drawing/2014/main" val="1705379987"/>
                  </a:ext>
                </a:extLst>
              </a:tr>
              <a:tr h="279525">
                <a:tc>
                  <a:txBody>
                    <a:bodyPr/>
                    <a:lstStyle/>
                    <a:p>
                      <a:pPr>
                        <a:buNone/>
                      </a:pPr>
                      <a:r>
                        <a:rPr lang="en-US" sz="1400" err="1"/>
                        <a:t>cajca</a:t>
                      </a:r>
                    </a:p>
                  </a:txBody>
                  <a:tcPr/>
                </a:tc>
                <a:tc>
                  <a:txBody>
                    <a:bodyPr/>
                    <a:lstStyle/>
                    <a:p>
                      <a:pPr>
                        <a:buNone/>
                      </a:pPr>
                      <a:r>
                        <a:rPr lang="en-US" sz="1400" dirty="0"/>
                        <a:t>2</a:t>
                      </a:r>
                    </a:p>
                  </a:txBody>
                  <a:tcPr/>
                </a:tc>
                <a:extLst>
                  <a:ext uri="{0D108BD9-81ED-4DB2-BD59-A6C34878D82A}">
                    <a16:rowId xmlns:a16="http://schemas.microsoft.com/office/drawing/2014/main" val="2154756323"/>
                  </a:ext>
                </a:extLst>
              </a:tr>
              <a:tr h="279525">
                <a:tc>
                  <a:txBody>
                    <a:bodyPr/>
                    <a:lstStyle/>
                    <a:p>
                      <a:pPr>
                        <a:buNone/>
                      </a:pPr>
                      <a:r>
                        <a:rPr lang="en-US" sz="1400" err="1"/>
                        <a:t>medtr</a:t>
                      </a:r>
                    </a:p>
                  </a:txBody>
                  <a:tcPr/>
                </a:tc>
                <a:tc>
                  <a:txBody>
                    <a:bodyPr/>
                    <a:lstStyle/>
                    <a:p>
                      <a:pPr>
                        <a:buNone/>
                      </a:pPr>
                      <a:r>
                        <a:rPr lang="en-US" sz="1400" dirty="0"/>
                        <a:t>2</a:t>
                      </a:r>
                    </a:p>
                  </a:txBody>
                  <a:tcPr/>
                </a:tc>
                <a:extLst>
                  <a:ext uri="{0D108BD9-81ED-4DB2-BD59-A6C34878D82A}">
                    <a16:rowId xmlns:a16="http://schemas.microsoft.com/office/drawing/2014/main" val="2693407703"/>
                  </a:ext>
                </a:extLst>
              </a:tr>
              <a:tr h="279525">
                <a:tc>
                  <a:txBody>
                    <a:bodyPr/>
                    <a:lstStyle/>
                    <a:p>
                      <a:pPr lvl="0">
                        <a:buNone/>
                      </a:pPr>
                      <a:r>
                        <a:rPr lang="en-US" sz="1400" dirty="0" err="1"/>
                        <a:t>cicar</a:t>
                      </a:r>
                    </a:p>
                  </a:txBody>
                  <a:tcPr/>
                </a:tc>
                <a:tc>
                  <a:txBody>
                    <a:bodyPr/>
                    <a:lstStyle/>
                    <a:p>
                      <a:pPr lvl="0">
                        <a:buNone/>
                      </a:pPr>
                      <a:r>
                        <a:rPr lang="en-US" sz="1400" dirty="0"/>
                        <a:t>2</a:t>
                      </a:r>
                    </a:p>
                  </a:txBody>
                  <a:tcPr/>
                </a:tc>
                <a:extLst>
                  <a:ext uri="{0D108BD9-81ED-4DB2-BD59-A6C34878D82A}">
                    <a16:rowId xmlns:a16="http://schemas.microsoft.com/office/drawing/2014/main" val="2506398039"/>
                  </a:ext>
                </a:extLst>
              </a:tr>
              <a:tr h="279525">
                <a:tc>
                  <a:txBody>
                    <a:bodyPr/>
                    <a:lstStyle/>
                    <a:p>
                      <a:pPr lvl="0">
                        <a:buNone/>
                      </a:pPr>
                      <a:r>
                        <a:rPr lang="en-US" sz="1400" dirty="0" err="1"/>
                        <a:t>tripr</a:t>
                      </a:r>
                    </a:p>
                  </a:txBody>
                  <a:tcPr/>
                </a:tc>
                <a:tc>
                  <a:txBody>
                    <a:bodyPr/>
                    <a:lstStyle/>
                    <a:p>
                      <a:pPr lvl="0">
                        <a:buNone/>
                      </a:pPr>
                      <a:r>
                        <a:rPr lang="en-US" sz="1400" dirty="0"/>
                        <a:t>2</a:t>
                      </a:r>
                    </a:p>
                  </a:txBody>
                  <a:tcPr/>
                </a:tc>
                <a:extLst>
                  <a:ext uri="{0D108BD9-81ED-4DB2-BD59-A6C34878D82A}">
                    <a16:rowId xmlns:a16="http://schemas.microsoft.com/office/drawing/2014/main" val="3814185751"/>
                  </a:ext>
                </a:extLst>
              </a:tr>
              <a:tr h="279525">
                <a:tc>
                  <a:txBody>
                    <a:bodyPr/>
                    <a:lstStyle/>
                    <a:p>
                      <a:pPr lvl="0">
                        <a:buNone/>
                      </a:pPr>
                      <a:r>
                        <a:rPr lang="en-US" sz="1400" dirty="0" err="1"/>
                        <a:t>lotja</a:t>
                      </a:r>
                    </a:p>
                  </a:txBody>
                  <a:tcPr/>
                </a:tc>
                <a:tc>
                  <a:txBody>
                    <a:bodyPr/>
                    <a:lstStyle/>
                    <a:p>
                      <a:pPr lvl="0">
                        <a:buNone/>
                      </a:pPr>
                      <a:r>
                        <a:rPr lang="en-US" sz="1400" dirty="0"/>
                        <a:t>2</a:t>
                      </a:r>
                    </a:p>
                  </a:txBody>
                  <a:tcPr/>
                </a:tc>
                <a:extLst>
                  <a:ext uri="{0D108BD9-81ED-4DB2-BD59-A6C34878D82A}">
                    <a16:rowId xmlns:a16="http://schemas.microsoft.com/office/drawing/2014/main" val="57564605"/>
                  </a:ext>
                </a:extLst>
              </a:tr>
              <a:tr h="279525">
                <a:tc>
                  <a:txBody>
                    <a:bodyPr/>
                    <a:lstStyle/>
                    <a:p>
                      <a:pPr lvl="0">
                        <a:buNone/>
                      </a:pPr>
                      <a:r>
                        <a:rPr lang="en-US" sz="1400" dirty="0" err="1"/>
                        <a:t>lupan</a:t>
                      </a:r>
                    </a:p>
                  </a:txBody>
                  <a:tcPr/>
                </a:tc>
                <a:tc>
                  <a:txBody>
                    <a:bodyPr/>
                    <a:lstStyle/>
                    <a:p>
                      <a:pPr lvl="0">
                        <a:buNone/>
                      </a:pPr>
                      <a:r>
                        <a:rPr lang="en-US" sz="1400" dirty="0"/>
                        <a:t>6</a:t>
                      </a:r>
                    </a:p>
                  </a:txBody>
                  <a:tcPr/>
                </a:tc>
                <a:extLst>
                  <a:ext uri="{0D108BD9-81ED-4DB2-BD59-A6C34878D82A}">
                    <a16:rowId xmlns:a16="http://schemas.microsoft.com/office/drawing/2014/main" val="2085823858"/>
                  </a:ext>
                </a:extLst>
              </a:tr>
              <a:tr h="279525">
                <a:tc>
                  <a:txBody>
                    <a:bodyPr/>
                    <a:lstStyle/>
                    <a:p>
                      <a:pPr lvl="0">
                        <a:buNone/>
                      </a:pPr>
                      <a:r>
                        <a:rPr lang="en-US" sz="1400" dirty="0" err="1"/>
                        <a:t>aradu</a:t>
                      </a:r>
                    </a:p>
                  </a:txBody>
                  <a:tcPr/>
                </a:tc>
                <a:tc>
                  <a:txBody>
                    <a:bodyPr/>
                    <a:lstStyle/>
                    <a:p>
                      <a:pPr lvl="0">
                        <a:buNone/>
                      </a:pPr>
                      <a:r>
                        <a:rPr lang="en-US" sz="1400" dirty="0"/>
                        <a:t>2</a:t>
                      </a:r>
                    </a:p>
                  </a:txBody>
                  <a:tcPr/>
                </a:tc>
                <a:extLst>
                  <a:ext uri="{0D108BD9-81ED-4DB2-BD59-A6C34878D82A}">
                    <a16:rowId xmlns:a16="http://schemas.microsoft.com/office/drawing/2014/main" val="1755753532"/>
                  </a:ext>
                </a:extLst>
              </a:tr>
              <a:tr h="279525">
                <a:tc>
                  <a:txBody>
                    <a:bodyPr/>
                    <a:lstStyle/>
                    <a:p>
                      <a:pPr lvl="0">
                        <a:buNone/>
                      </a:pPr>
                      <a:r>
                        <a:rPr lang="en-US" sz="1400" dirty="0" err="1"/>
                        <a:t>araip</a:t>
                      </a:r>
                    </a:p>
                  </a:txBody>
                  <a:tcPr/>
                </a:tc>
                <a:tc>
                  <a:txBody>
                    <a:bodyPr/>
                    <a:lstStyle/>
                    <a:p>
                      <a:pPr lvl="0">
                        <a:buNone/>
                      </a:pPr>
                      <a:r>
                        <a:rPr lang="en-US" sz="1400" dirty="0"/>
                        <a:t>2</a:t>
                      </a:r>
                    </a:p>
                  </a:txBody>
                  <a:tcPr/>
                </a:tc>
                <a:extLst>
                  <a:ext uri="{0D108BD9-81ED-4DB2-BD59-A6C34878D82A}">
                    <a16:rowId xmlns:a16="http://schemas.microsoft.com/office/drawing/2014/main" val="3254201378"/>
                  </a:ext>
                </a:extLst>
              </a:tr>
              <a:tr h="279525">
                <a:tc>
                  <a:txBody>
                    <a:bodyPr/>
                    <a:lstStyle/>
                    <a:p>
                      <a:pPr lvl="0">
                        <a:buNone/>
                      </a:pPr>
                      <a:r>
                        <a:rPr lang="en-US" sz="1400" dirty="0" err="1"/>
                        <a:t>arahy</a:t>
                      </a:r>
                    </a:p>
                  </a:txBody>
                  <a:tcPr/>
                </a:tc>
                <a:tc>
                  <a:txBody>
                    <a:bodyPr/>
                    <a:lstStyle/>
                    <a:p>
                      <a:pPr lvl="0">
                        <a:buNone/>
                      </a:pPr>
                      <a:r>
                        <a:rPr lang="en-US" sz="1400" dirty="0"/>
                        <a:t>4</a:t>
                      </a:r>
                    </a:p>
                  </a:txBody>
                  <a:tcPr/>
                </a:tc>
                <a:extLst>
                  <a:ext uri="{0D108BD9-81ED-4DB2-BD59-A6C34878D82A}">
                    <a16:rowId xmlns:a16="http://schemas.microsoft.com/office/drawing/2014/main" val="3903091049"/>
                  </a:ext>
                </a:extLst>
              </a:tr>
            </a:tbl>
          </a:graphicData>
        </a:graphic>
      </p:graphicFrame>
      <p:pic>
        <p:nvPicPr>
          <p:cNvPr id="5" name="Picture 5" descr="A close up of an animal&#10;&#10;Description generated with high confidence">
            <a:extLst>
              <a:ext uri="{FF2B5EF4-FFF2-40B4-BE49-F238E27FC236}">
                <a16:creationId xmlns:a16="http://schemas.microsoft.com/office/drawing/2014/main" id="{9FEA872C-E496-4544-9BAF-4996F832FD4C}"/>
              </a:ext>
            </a:extLst>
          </p:cNvPr>
          <p:cNvPicPr>
            <a:picLocks noChangeAspect="1"/>
          </p:cNvPicPr>
          <p:nvPr/>
        </p:nvPicPr>
        <p:blipFill>
          <a:blip r:embed="rId2"/>
          <a:stretch>
            <a:fillRect/>
          </a:stretch>
        </p:blipFill>
        <p:spPr>
          <a:xfrm>
            <a:off x="5941718" y="1971174"/>
            <a:ext cx="6149361" cy="4661724"/>
          </a:xfrm>
          <a:prstGeom prst="rect">
            <a:avLst/>
          </a:prstGeom>
        </p:spPr>
      </p:pic>
      <p:sp>
        <p:nvSpPr>
          <p:cNvPr id="8" name="Content Placeholder 2">
            <a:extLst>
              <a:ext uri="{FF2B5EF4-FFF2-40B4-BE49-F238E27FC236}">
                <a16:creationId xmlns:a16="http://schemas.microsoft.com/office/drawing/2014/main" id="{7CE35CBF-DA05-4B04-B25E-180D8EDB49E8}"/>
              </a:ext>
            </a:extLst>
          </p:cNvPr>
          <p:cNvSpPr>
            <a:spLocks noGrp="1"/>
          </p:cNvSpPr>
          <p:nvPr>
            <p:ph idx="1"/>
          </p:nvPr>
        </p:nvSpPr>
        <p:spPr>
          <a:xfrm>
            <a:off x="838200" y="1486958"/>
            <a:ext cx="10637895" cy="409634"/>
          </a:xfrm>
        </p:spPr>
        <p:txBody>
          <a:bodyPr vert="horz" lIns="91440" tIns="45720" rIns="91440" bIns="45720" rtlCol="0" anchor="t">
            <a:normAutofit/>
          </a:bodyPr>
          <a:lstStyle/>
          <a:p>
            <a:r>
              <a:rPr lang="en-US" sz="2000" dirty="0">
                <a:cs typeface="Calibri"/>
              </a:rPr>
              <a:t>Relationship between family size and species composition score for Ks-based legume families</a:t>
            </a:r>
            <a:endParaRPr lang="en-US" sz="20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464322C-B4FE-4E02-961F-F466C4D3ADD5}"/>
                  </a:ext>
                </a:extLst>
              </p:cNvPr>
              <p:cNvSpPr txBox="1"/>
              <p:nvPr/>
            </p:nvSpPr>
            <p:spPr>
              <a:xfrm>
                <a:off x="227660" y="2445069"/>
                <a:ext cx="2859665" cy="468783"/>
              </a:xfrm>
              <a:prstGeom prst="rect">
                <a:avLst/>
              </a:prstGeom>
              <a:noFill/>
            </p:spPr>
            <p:txBody>
              <a:bodyPr wrap="square" lIns="0" tIns="0" rIns="0" bIns="0" rtlCol="0">
                <a:spAutoFit/>
              </a:bodyPr>
              <a:lstStyle/>
              <a:p>
                <a:r>
                  <a:rPr lang="en-US" sz="2000" b="0" dirty="0"/>
                  <a:t>S</a:t>
                </a:r>
                <a14:m>
                  <m:oMath xmlns:m="http://schemas.openxmlformats.org/officeDocument/2006/math">
                    <m:r>
                      <a:rPr lang="en-US" sz="2000" b="0" i="1" smtClean="0">
                        <a:latin typeface="Cambria Math" panose="02040503050406030204" pitchFamily="18" charset="0"/>
                      </a:rPr>
                      <m:t>𝑝𝐶𝑜𝑚𝑝𝑆𝑐𝑜𝑟𝑒</m:t>
                    </m:r>
                    <m:r>
                      <a:rPr lang="en-US" sz="2000" b="0" i="1" smtClean="0">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𝐸</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𝑂</m:t>
                        </m:r>
                      </m:num>
                      <m:den>
                        <m:d>
                          <m:dPr>
                            <m:begChr m:val="‖"/>
                            <m:endChr m:val="‖"/>
                            <m:ctrlPr>
                              <a:rPr lang="en-US" sz="2000" i="1" smtClean="0">
                                <a:latin typeface="Cambria Math" panose="02040503050406030204" pitchFamily="18" charset="0"/>
                              </a:rPr>
                            </m:ctrlPr>
                          </m:dPr>
                          <m:e>
                            <m:r>
                              <a:rPr lang="en-US" sz="2000" b="0" i="1" smtClean="0">
                                <a:latin typeface="Cambria Math" panose="02040503050406030204" pitchFamily="18" charset="0"/>
                              </a:rPr>
                              <m:t>𝐸</m:t>
                            </m:r>
                          </m:e>
                        </m:d>
                        <m:r>
                          <a:rPr lang="en-US" sz="2000" b="0" i="1" smtClean="0">
                            <a:latin typeface="Cambria Math" panose="02040503050406030204" pitchFamily="18" charset="0"/>
                          </a:rPr>
                          <m:t> </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𝑂</m:t>
                            </m:r>
                          </m:e>
                        </m:d>
                      </m:den>
                    </m:f>
                  </m:oMath>
                </a14:m>
                <a:endParaRPr lang="en-US" sz="2000" dirty="0"/>
              </a:p>
            </p:txBody>
          </p:sp>
        </mc:Choice>
        <mc:Fallback xmlns="">
          <p:sp>
            <p:nvSpPr>
              <p:cNvPr id="4" name="TextBox 3">
                <a:extLst>
                  <a:ext uri="{FF2B5EF4-FFF2-40B4-BE49-F238E27FC236}">
                    <a16:creationId xmlns:a16="http://schemas.microsoft.com/office/drawing/2014/main" id="{5464322C-B4FE-4E02-961F-F466C4D3ADD5}"/>
                  </a:ext>
                </a:extLst>
              </p:cNvPr>
              <p:cNvSpPr txBox="1">
                <a:spLocks noRot="1" noChangeAspect="1" noMove="1" noResize="1" noEditPoints="1" noAdjustHandles="1" noChangeArrowheads="1" noChangeShapeType="1" noTextEdit="1"/>
              </p:cNvSpPr>
              <p:nvPr/>
            </p:nvSpPr>
            <p:spPr>
              <a:xfrm>
                <a:off x="227660" y="2445069"/>
                <a:ext cx="2859665" cy="468783"/>
              </a:xfrm>
              <a:prstGeom prst="rect">
                <a:avLst/>
              </a:prstGeom>
              <a:blipFill>
                <a:blip r:embed="rId3"/>
                <a:stretch>
                  <a:fillRect l="-5330" t="-2597" b="-12987"/>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5415B3C7-9F91-4034-9232-02FF4B7291D4}"/>
              </a:ext>
            </a:extLst>
          </p:cNvPr>
          <p:cNvSpPr>
            <a:spLocks noGrp="1"/>
          </p:cNvSpPr>
          <p:nvPr>
            <p:ph type="sldNum" sz="quarter" idx="12"/>
          </p:nvPr>
        </p:nvSpPr>
        <p:spPr/>
        <p:txBody>
          <a:bodyPr/>
          <a:lstStyle/>
          <a:p>
            <a:fld id="{330EA680-D336-4FF7-8B7A-9848BB0A1C32}" type="slidenum">
              <a:rPr lang="en-US" smtClean="0"/>
              <a:t>36</a:t>
            </a:fld>
            <a:endParaRPr lang="en-US"/>
          </a:p>
        </p:txBody>
      </p:sp>
    </p:spTree>
    <p:extLst>
      <p:ext uri="{BB962C8B-B14F-4D97-AF65-F5344CB8AC3E}">
        <p14:creationId xmlns:p14="http://schemas.microsoft.com/office/powerpoint/2010/main" val="4011671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B926-176F-44A0-9786-1C329FF91390}"/>
              </a:ext>
            </a:extLst>
          </p:cNvPr>
          <p:cNvSpPr>
            <a:spLocks noGrp="1"/>
          </p:cNvSpPr>
          <p:nvPr>
            <p:ph type="title"/>
          </p:nvPr>
        </p:nvSpPr>
        <p:spPr>
          <a:xfrm>
            <a:off x="660071" y="365125"/>
            <a:ext cx="11111441" cy="1325563"/>
          </a:xfrm>
        </p:spPr>
        <p:txBody>
          <a:bodyPr/>
          <a:lstStyle/>
          <a:p>
            <a:r>
              <a:rPr lang="en-US">
                <a:cs typeface="Calibri Light"/>
              </a:rPr>
              <a:t>Detecting/Correcting over-clustered families</a:t>
            </a:r>
          </a:p>
        </p:txBody>
      </p:sp>
      <p:sp>
        <p:nvSpPr>
          <p:cNvPr id="3" name="Content Placeholder 2">
            <a:extLst>
              <a:ext uri="{FF2B5EF4-FFF2-40B4-BE49-F238E27FC236}">
                <a16:creationId xmlns:a16="http://schemas.microsoft.com/office/drawing/2014/main" id="{DA50442D-9170-4422-9591-CB45B4B2D09F}"/>
              </a:ext>
            </a:extLst>
          </p:cNvPr>
          <p:cNvSpPr>
            <a:spLocks noGrp="1"/>
          </p:cNvSpPr>
          <p:nvPr>
            <p:ph idx="1"/>
          </p:nvPr>
        </p:nvSpPr>
        <p:spPr/>
        <p:txBody>
          <a:bodyPr vert="horz" lIns="91440" tIns="45720" rIns="91440" bIns="45720" rtlCol="0" anchor="t">
            <a:normAutofit/>
          </a:bodyPr>
          <a:lstStyle/>
          <a:p>
            <a:pPr marL="0" indent="0">
              <a:spcBef>
                <a:spcPct val="0"/>
              </a:spcBef>
            </a:pPr>
            <a:r>
              <a:rPr lang="en-US">
                <a:cs typeface="Calibri"/>
              </a:rPr>
              <a:t>Future work</a:t>
            </a:r>
          </a:p>
          <a:p>
            <a:pPr marL="914400" lvl="1"/>
            <a:r>
              <a:rPr lang="en-US">
                <a:cs typeface="Calibri"/>
              </a:rPr>
              <a:t>Separating over-clustered families detected using tree based and domain composition based family scores</a:t>
            </a:r>
          </a:p>
          <a:p>
            <a:pPr lvl="1" indent="0">
              <a:buNone/>
            </a:pPr>
            <a:endParaRPr lang="en-US" dirty="0">
              <a:cs typeface="Calibri"/>
            </a:endParaRPr>
          </a:p>
          <a:p>
            <a:pPr marL="914400" lvl="1"/>
            <a:r>
              <a:rPr lang="en-US">
                <a:cs typeface="Calibri"/>
              </a:rPr>
              <a:t>Species composition based scoring can be used to detect legitimate family clades while separating</a:t>
            </a:r>
          </a:p>
          <a:p>
            <a:pPr lvl="1" indent="0">
              <a:buNone/>
            </a:pPr>
            <a:endParaRPr lang="en-US" dirty="0">
              <a:cs typeface="Calibri"/>
            </a:endParaRPr>
          </a:p>
          <a:p>
            <a:pPr marL="914400" lvl="1"/>
            <a:r>
              <a:rPr lang="en-US">
                <a:cs typeface="Calibri"/>
              </a:rPr>
              <a:t>Investigating corrected families from the pair classification method for over-clustering</a:t>
            </a:r>
          </a:p>
          <a:p>
            <a:pPr lvl="1" indent="0">
              <a:buNone/>
            </a:pPr>
            <a:endParaRPr lang="en-US" dirty="0">
              <a:cs typeface="Calibri"/>
            </a:endParaRPr>
          </a:p>
          <a:p>
            <a:pPr marL="914400" lvl="1"/>
            <a:r>
              <a:rPr lang="en-US">
                <a:cs typeface="Calibri"/>
              </a:rPr>
              <a:t>Developing the scoring methods into Python tools</a:t>
            </a:r>
          </a:p>
        </p:txBody>
      </p:sp>
      <p:sp>
        <p:nvSpPr>
          <p:cNvPr id="4" name="Slide Number Placeholder 3">
            <a:extLst>
              <a:ext uri="{FF2B5EF4-FFF2-40B4-BE49-F238E27FC236}">
                <a16:creationId xmlns:a16="http://schemas.microsoft.com/office/drawing/2014/main" id="{A85C4CFD-9EA9-42C0-9D98-DCB242DFBCA4}"/>
              </a:ext>
            </a:extLst>
          </p:cNvPr>
          <p:cNvSpPr>
            <a:spLocks noGrp="1"/>
          </p:cNvSpPr>
          <p:nvPr>
            <p:ph type="sldNum" sz="quarter" idx="12"/>
          </p:nvPr>
        </p:nvSpPr>
        <p:spPr/>
        <p:txBody>
          <a:bodyPr/>
          <a:lstStyle/>
          <a:p>
            <a:fld id="{330EA680-D336-4FF7-8B7A-9848BB0A1C32}" type="slidenum">
              <a:rPr lang="en-US" smtClean="0"/>
              <a:t>37</a:t>
            </a:fld>
            <a:endParaRPr lang="en-US"/>
          </a:p>
        </p:txBody>
      </p:sp>
    </p:spTree>
    <p:extLst>
      <p:ext uri="{BB962C8B-B14F-4D97-AF65-F5344CB8AC3E}">
        <p14:creationId xmlns:p14="http://schemas.microsoft.com/office/powerpoint/2010/main" val="1345974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3D5F1-05DC-4D65-89D6-87CBA8049665}"/>
              </a:ext>
            </a:extLst>
          </p:cNvPr>
          <p:cNvSpPr>
            <a:spLocks noGrp="1"/>
          </p:cNvSpPr>
          <p:nvPr>
            <p:ph type="title"/>
          </p:nvPr>
        </p:nvSpPr>
        <p:spPr/>
        <p:txBody>
          <a:bodyPr/>
          <a:lstStyle/>
          <a:p>
            <a:r>
              <a:rPr lang="en-US">
                <a:cs typeface="Calibri Light"/>
              </a:rPr>
              <a:t>Consensus families from multiple sets</a:t>
            </a:r>
            <a:endParaRPr lang="en-US"/>
          </a:p>
        </p:txBody>
      </p:sp>
      <p:sp>
        <p:nvSpPr>
          <p:cNvPr id="3" name="Content Placeholder 2">
            <a:extLst>
              <a:ext uri="{FF2B5EF4-FFF2-40B4-BE49-F238E27FC236}">
                <a16:creationId xmlns:a16="http://schemas.microsoft.com/office/drawing/2014/main" id="{A92F4E43-FC1E-4D93-91C3-9E2130DC407A}"/>
              </a:ext>
            </a:extLst>
          </p:cNvPr>
          <p:cNvSpPr>
            <a:spLocks noGrp="1"/>
          </p:cNvSpPr>
          <p:nvPr>
            <p:ph idx="1"/>
          </p:nvPr>
        </p:nvSpPr>
        <p:spPr/>
        <p:txBody>
          <a:bodyPr vert="horz" lIns="91440" tIns="45720" rIns="91440" bIns="45720" rtlCol="0" anchor="t">
            <a:normAutofit/>
          </a:bodyPr>
          <a:lstStyle/>
          <a:p>
            <a:r>
              <a:rPr lang="en-US" dirty="0">
                <a:cs typeface="Calibri"/>
              </a:rPr>
              <a:t>Consistent, well-behaved families can be expected to be detected by multiple family building methods</a:t>
            </a:r>
          </a:p>
          <a:p>
            <a:r>
              <a:rPr lang="en-US" dirty="0">
                <a:cs typeface="Calibri"/>
              </a:rPr>
              <a:t>Comparing </a:t>
            </a:r>
            <a:r>
              <a:rPr lang="en-US">
                <a:cs typeface="Calibri"/>
              </a:rPr>
              <a:t>family sets</a:t>
            </a:r>
            <a:endParaRPr lang="en-US" dirty="0">
              <a:cs typeface="Calibri"/>
            </a:endParaRPr>
          </a:p>
        </p:txBody>
      </p:sp>
      <p:sp>
        <p:nvSpPr>
          <p:cNvPr id="4" name="Oval 3">
            <a:extLst>
              <a:ext uri="{FF2B5EF4-FFF2-40B4-BE49-F238E27FC236}">
                <a16:creationId xmlns:a16="http://schemas.microsoft.com/office/drawing/2014/main" id="{0598F7CA-9D84-4764-B067-AB9CB92BB2C1}"/>
              </a:ext>
            </a:extLst>
          </p:cNvPr>
          <p:cNvSpPr/>
          <p:nvPr/>
        </p:nvSpPr>
        <p:spPr>
          <a:xfrm>
            <a:off x="2496726" y="4265318"/>
            <a:ext cx="1083733" cy="1074325"/>
          </a:xfrm>
          <a:prstGeom prst="ellipse">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B_2</a:t>
            </a:r>
          </a:p>
        </p:txBody>
      </p:sp>
      <p:sp>
        <p:nvSpPr>
          <p:cNvPr id="5" name="Oval 4">
            <a:extLst>
              <a:ext uri="{FF2B5EF4-FFF2-40B4-BE49-F238E27FC236}">
                <a16:creationId xmlns:a16="http://schemas.microsoft.com/office/drawing/2014/main" id="{96CE205A-21E0-4525-A21C-64236B60664B}"/>
              </a:ext>
            </a:extLst>
          </p:cNvPr>
          <p:cNvSpPr/>
          <p:nvPr/>
        </p:nvSpPr>
        <p:spPr>
          <a:xfrm>
            <a:off x="3089393" y="4265318"/>
            <a:ext cx="1083733" cy="1074325"/>
          </a:xfrm>
          <a:prstGeom prst="ellipse">
            <a:avLst/>
          </a:prstGeom>
          <a:solidFill>
            <a:srgbClr val="FF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A_1</a:t>
            </a:r>
          </a:p>
        </p:txBody>
      </p:sp>
      <p:sp>
        <p:nvSpPr>
          <p:cNvPr id="6" name="Oval 5">
            <a:extLst>
              <a:ext uri="{FF2B5EF4-FFF2-40B4-BE49-F238E27FC236}">
                <a16:creationId xmlns:a16="http://schemas.microsoft.com/office/drawing/2014/main" id="{D76C8962-27C0-454F-A35C-56A351E64920}"/>
              </a:ext>
            </a:extLst>
          </p:cNvPr>
          <p:cNvSpPr/>
          <p:nvPr/>
        </p:nvSpPr>
        <p:spPr>
          <a:xfrm>
            <a:off x="1809985" y="3597392"/>
            <a:ext cx="1083733" cy="1074325"/>
          </a:xfrm>
          <a:prstGeom prst="ellipse">
            <a:avLst/>
          </a:prstGeom>
          <a:solidFill>
            <a:srgbClr val="FF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A_2</a:t>
            </a:r>
          </a:p>
        </p:txBody>
      </p:sp>
      <p:sp>
        <p:nvSpPr>
          <p:cNvPr id="7" name="Oval 6">
            <a:extLst>
              <a:ext uri="{FF2B5EF4-FFF2-40B4-BE49-F238E27FC236}">
                <a16:creationId xmlns:a16="http://schemas.microsoft.com/office/drawing/2014/main" id="{18DFB79A-CE16-4537-A997-E7A63B2EA682}"/>
              </a:ext>
            </a:extLst>
          </p:cNvPr>
          <p:cNvSpPr/>
          <p:nvPr/>
        </p:nvSpPr>
        <p:spPr>
          <a:xfrm>
            <a:off x="1960503" y="4716873"/>
            <a:ext cx="754474" cy="698030"/>
          </a:xfrm>
          <a:prstGeom prst="ellipse">
            <a:avLst/>
          </a:prstGeom>
          <a:solidFill>
            <a:srgbClr val="FF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rPr>
              <a:t>A_3</a:t>
            </a:r>
          </a:p>
        </p:txBody>
      </p:sp>
      <p:sp>
        <p:nvSpPr>
          <p:cNvPr id="9" name="Oval 8">
            <a:extLst>
              <a:ext uri="{FF2B5EF4-FFF2-40B4-BE49-F238E27FC236}">
                <a16:creationId xmlns:a16="http://schemas.microsoft.com/office/drawing/2014/main" id="{68011335-E37F-43F7-95D7-E3E60A39CD99}"/>
              </a:ext>
            </a:extLst>
          </p:cNvPr>
          <p:cNvSpPr/>
          <p:nvPr/>
        </p:nvSpPr>
        <p:spPr>
          <a:xfrm>
            <a:off x="3729095" y="3776133"/>
            <a:ext cx="735660" cy="763880"/>
          </a:xfrm>
          <a:prstGeom prst="ellipse">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rPr>
              <a:t>B_1</a:t>
            </a:r>
          </a:p>
        </p:txBody>
      </p:sp>
      <p:sp>
        <p:nvSpPr>
          <p:cNvPr id="10" name="Oval 9">
            <a:extLst>
              <a:ext uri="{FF2B5EF4-FFF2-40B4-BE49-F238E27FC236}">
                <a16:creationId xmlns:a16="http://schemas.microsoft.com/office/drawing/2014/main" id="{7E115EFB-ABC1-421A-B1BC-E5D7774F9820}"/>
              </a:ext>
            </a:extLst>
          </p:cNvPr>
          <p:cNvSpPr/>
          <p:nvPr/>
        </p:nvSpPr>
        <p:spPr>
          <a:xfrm>
            <a:off x="3757318" y="4848576"/>
            <a:ext cx="1328325" cy="1215436"/>
          </a:xfrm>
          <a:prstGeom prst="ellipse">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B_3</a:t>
            </a:r>
          </a:p>
        </p:txBody>
      </p:sp>
      <p:sp>
        <p:nvSpPr>
          <p:cNvPr id="11" name="Oval 10">
            <a:extLst>
              <a:ext uri="{FF2B5EF4-FFF2-40B4-BE49-F238E27FC236}">
                <a16:creationId xmlns:a16="http://schemas.microsoft.com/office/drawing/2014/main" id="{49BB6C8C-AE4F-4FE7-A6DE-1B46486A923C}"/>
              </a:ext>
            </a:extLst>
          </p:cNvPr>
          <p:cNvSpPr/>
          <p:nvPr/>
        </p:nvSpPr>
        <p:spPr>
          <a:xfrm>
            <a:off x="3446873" y="5290724"/>
            <a:ext cx="274697" cy="321732"/>
          </a:xfrm>
          <a:prstGeom prst="ellipse">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8" name="TextBox 7">
            <a:extLst>
              <a:ext uri="{FF2B5EF4-FFF2-40B4-BE49-F238E27FC236}">
                <a16:creationId xmlns:a16="http://schemas.microsoft.com/office/drawing/2014/main" id="{4B28431C-A036-4FBD-8A3B-291AD0F7FBF3}"/>
              </a:ext>
            </a:extLst>
          </p:cNvPr>
          <p:cNvSpPr txBox="1"/>
          <p:nvPr/>
        </p:nvSpPr>
        <p:spPr>
          <a:xfrm>
            <a:off x="3125140" y="5707474"/>
            <a:ext cx="55127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000000"/>
                </a:solidFill>
              </a:rPr>
              <a:t>B_4</a:t>
            </a:r>
          </a:p>
        </p:txBody>
      </p:sp>
      <p:cxnSp>
        <p:nvCxnSpPr>
          <p:cNvPr id="12" name="Straight Arrow Connector 11">
            <a:extLst>
              <a:ext uri="{FF2B5EF4-FFF2-40B4-BE49-F238E27FC236}">
                <a16:creationId xmlns:a16="http://schemas.microsoft.com/office/drawing/2014/main" id="{B3BD8FAC-E4D5-4529-870E-18D34C3B95C0}"/>
              </a:ext>
            </a:extLst>
          </p:cNvPr>
          <p:cNvCxnSpPr/>
          <p:nvPr/>
        </p:nvCxnSpPr>
        <p:spPr>
          <a:xfrm flipH="1">
            <a:off x="3401719" y="5516503"/>
            <a:ext cx="148636" cy="26528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F4B6D4D-EE74-4C0B-829B-58A29089CC0E}"/>
              </a:ext>
            </a:extLst>
          </p:cNvPr>
          <p:cNvSpPr txBox="1"/>
          <p:nvPr/>
        </p:nvSpPr>
        <p:spPr>
          <a:xfrm>
            <a:off x="6511807" y="3365029"/>
            <a:ext cx="2743200" cy="646331"/>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Family correspondence and two-way overlap</a:t>
            </a:r>
          </a:p>
        </p:txBody>
      </p:sp>
      <p:sp>
        <p:nvSpPr>
          <p:cNvPr id="14" name="Slide Number Placeholder 13">
            <a:extLst>
              <a:ext uri="{FF2B5EF4-FFF2-40B4-BE49-F238E27FC236}">
                <a16:creationId xmlns:a16="http://schemas.microsoft.com/office/drawing/2014/main" id="{76C00845-3B7A-456E-961B-C0A55428B493}"/>
              </a:ext>
            </a:extLst>
          </p:cNvPr>
          <p:cNvSpPr>
            <a:spLocks noGrp="1"/>
          </p:cNvSpPr>
          <p:nvPr>
            <p:ph type="sldNum" sz="quarter" idx="12"/>
          </p:nvPr>
        </p:nvSpPr>
        <p:spPr/>
        <p:txBody>
          <a:bodyPr/>
          <a:lstStyle/>
          <a:p>
            <a:fld id="{330EA680-D336-4FF7-8B7A-9848BB0A1C32}" type="slidenum">
              <a:rPr lang="en-US" smtClean="0"/>
              <a:t>38</a:t>
            </a:fld>
            <a:endParaRPr lang="en-US"/>
          </a:p>
        </p:txBody>
      </p:sp>
    </p:spTree>
    <p:extLst>
      <p:ext uri="{BB962C8B-B14F-4D97-AF65-F5344CB8AC3E}">
        <p14:creationId xmlns:p14="http://schemas.microsoft.com/office/powerpoint/2010/main" val="265414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90A7205-1598-4268-808E-268073C8C868}"/>
              </a:ext>
            </a:extLst>
          </p:cNvPr>
          <p:cNvSpPr>
            <a:spLocks noGrp="1"/>
          </p:cNvSpPr>
          <p:nvPr>
            <p:ph type="title"/>
          </p:nvPr>
        </p:nvSpPr>
        <p:spPr>
          <a:xfrm>
            <a:off x="838200" y="365125"/>
            <a:ext cx="10515600" cy="1325563"/>
          </a:xfrm>
        </p:spPr>
        <p:txBody>
          <a:bodyPr/>
          <a:lstStyle/>
          <a:p>
            <a:r>
              <a:rPr lang="en-US">
                <a:cs typeface="Calibri Light"/>
              </a:rPr>
              <a:t>Consensus families from multiple sets (cont.)</a:t>
            </a:r>
            <a:endParaRPr lang="en-US"/>
          </a:p>
        </p:txBody>
      </p:sp>
      <p:sp>
        <p:nvSpPr>
          <p:cNvPr id="2" name="TextBox 1">
            <a:extLst>
              <a:ext uri="{FF2B5EF4-FFF2-40B4-BE49-F238E27FC236}">
                <a16:creationId xmlns:a16="http://schemas.microsoft.com/office/drawing/2014/main" id="{8CAD70CB-20F1-4665-B095-E0E1F643DB8F}"/>
              </a:ext>
            </a:extLst>
          </p:cNvPr>
          <p:cNvSpPr txBox="1"/>
          <p:nvPr/>
        </p:nvSpPr>
        <p:spPr>
          <a:xfrm>
            <a:off x="1386285" y="2256834"/>
            <a:ext cx="1369719" cy="369332"/>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HMM set 1</a:t>
            </a:r>
          </a:p>
        </p:txBody>
      </p:sp>
      <p:sp>
        <p:nvSpPr>
          <p:cNvPr id="8" name="TextBox 7">
            <a:extLst>
              <a:ext uri="{FF2B5EF4-FFF2-40B4-BE49-F238E27FC236}">
                <a16:creationId xmlns:a16="http://schemas.microsoft.com/office/drawing/2014/main" id="{A1EA6C9E-4CC3-4B45-9F30-8A52E2558B74}"/>
              </a:ext>
            </a:extLst>
          </p:cNvPr>
          <p:cNvSpPr txBox="1"/>
          <p:nvPr/>
        </p:nvSpPr>
        <p:spPr>
          <a:xfrm>
            <a:off x="1386285" y="4598059"/>
            <a:ext cx="1369719" cy="369332"/>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HMM set 2</a:t>
            </a:r>
          </a:p>
        </p:txBody>
      </p:sp>
      <p:sp>
        <p:nvSpPr>
          <p:cNvPr id="12" name="TextBox 11">
            <a:extLst>
              <a:ext uri="{FF2B5EF4-FFF2-40B4-BE49-F238E27FC236}">
                <a16:creationId xmlns:a16="http://schemas.microsoft.com/office/drawing/2014/main" id="{6366BAAA-65C6-4973-BACD-C64DEB5C38DA}"/>
              </a:ext>
            </a:extLst>
          </p:cNvPr>
          <p:cNvSpPr txBox="1"/>
          <p:nvPr/>
        </p:nvSpPr>
        <p:spPr>
          <a:xfrm>
            <a:off x="2759767" y="3252141"/>
            <a:ext cx="1905941" cy="369332"/>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sequence set</a:t>
            </a:r>
          </a:p>
        </p:txBody>
      </p:sp>
      <p:cxnSp>
        <p:nvCxnSpPr>
          <p:cNvPr id="3" name="Straight Arrow Connector 2">
            <a:extLst>
              <a:ext uri="{FF2B5EF4-FFF2-40B4-BE49-F238E27FC236}">
                <a16:creationId xmlns:a16="http://schemas.microsoft.com/office/drawing/2014/main" id="{1DA650FC-86BC-45D9-BDDA-D1783BF4ACB4}"/>
              </a:ext>
            </a:extLst>
          </p:cNvPr>
          <p:cNvCxnSpPr/>
          <p:nvPr/>
        </p:nvCxnSpPr>
        <p:spPr>
          <a:xfrm>
            <a:off x="2761648" y="2459096"/>
            <a:ext cx="2363141" cy="1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B57A321-15C6-4006-AA52-D3F55E39BC76}"/>
              </a:ext>
            </a:extLst>
          </p:cNvPr>
          <p:cNvCxnSpPr>
            <a:cxnSpLocks/>
          </p:cNvCxnSpPr>
          <p:nvPr/>
        </p:nvCxnSpPr>
        <p:spPr>
          <a:xfrm flipV="1">
            <a:off x="2761648" y="4765792"/>
            <a:ext cx="2363141" cy="16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3DD31745-3641-4ADB-933A-78E5D8CCE68D}"/>
              </a:ext>
            </a:extLst>
          </p:cNvPr>
          <p:cNvCxnSpPr/>
          <p:nvPr/>
        </p:nvCxnSpPr>
        <p:spPr>
          <a:xfrm flipV="1">
            <a:off x="3666639" y="2613846"/>
            <a:ext cx="1883" cy="515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9E16D8A-AED2-4234-A76F-B04608D11ED5}"/>
              </a:ext>
            </a:extLst>
          </p:cNvPr>
          <p:cNvCxnSpPr>
            <a:cxnSpLocks/>
          </p:cNvCxnSpPr>
          <p:nvPr/>
        </p:nvCxnSpPr>
        <p:spPr>
          <a:xfrm flipH="1">
            <a:off x="3665700" y="3889963"/>
            <a:ext cx="2822" cy="557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97112D1-140D-4AE6-B34B-B40C37932656}"/>
              </a:ext>
            </a:extLst>
          </p:cNvPr>
          <p:cNvSpPr txBox="1"/>
          <p:nvPr/>
        </p:nvSpPr>
        <p:spPr>
          <a:xfrm>
            <a:off x="3390063" y="2029178"/>
            <a:ext cx="758238" cy="261610"/>
          </a:xfrm>
          <a:prstGeom prst="rect">
            <a:avLst/>
          </a:prstGeom>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dirty="0"/>
              <a:t>hmmscan</a:t>
            </a:r>
          </a:p>
        </p:txBody>
      </p:sp>
      <p:sp>
        <p:nvSpPr>
          <p:cNvPr id="15" name="TextBox 14">
            <a:extLst>
              <a:ext uri="{FF2B5EF4-FFF2-40B4-BE49-F238E27FC236}">
                <a16:creationId xmlns:a16="http://schemas.microsoft.com/office/drawing/2014/main" id="{1CB2B689-F87C-44B0-8C9E-3A0A921CD10F}"/>
              </a:ext>
            </a:extLst>
          </p:cNvPr>
          <p:cNvSpPr txBox="1"/>
          <p:nvPr/>
        </p:nvSpPr>
        <p:spPr>
          <a:xfrm>
            <a:off x="3286581" y="4945474"/>
            <a:ext cx="758238" cy="261610"/>
          </a:xfrm>
          <a:prstGeom prst="rect">
            <a:avLst/>
          </a:prstGeom>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dirty="0"/>
              <a:t>hmmscan</a:t>
            </a:r>
          </a:p>
        </p:txBody>
      </p:sp>
      <p:sp>
        <p:nvSpPr>
          <p:cNvPr id="16" name="TextBox 15">
            <a:extLst>
              <a:ext uri="{FF2B5EF4-FFF2-40B4-BE49-F238E27FC236}">
                <a16:creationId xmlns:a16="http://schemas.microsoft.com/office/drawing/2014/main" id="{E99A5965-8452-4DB6-885C-7EC42D871DF9}"/>
              </a:ext>
            </a:extLst>
          </p:cNvPr>
          <p:cNvSpPr txBox="1"/>
          <p:nvPr/>
        </p:nvSpPr>
        <p:spPr>
          <a:xfrm>
            <a:off x="5130433" y="2292585"/>
            <a:ext cx="1905941" cy="369332"/>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Family set1</a:t>
            </a:r>
            <a:endParaRPr lang="en-US" dirty="0"/>
          </a:p>
        </p:txBody>
      </p:sp>
      <p:sp>
        <p:nvSpPr>
          <p:cNvPr id="17" name="TextBox 16">
            <a:extLst>
              <a:ext uri="{FF2B5EF4-FFF2-40B4-BE49-F238E27FC236}">
                <a16:creationId xmlns:a16="http://schemas.microsoft.com/office/drawing/2014/main" id="{20AED6C4-2908-4DD4-B026-FC622D263E93}"/>
              </a:ext>
            </a:extLst>
          </p:cNvPr>
          <p:cNvSpPr txBox="1"/>
          <p:nvPr/>
        </p:nvSpPr>
        <p:spPr>
          <a:xfrm>
            <a:off x="5130433" y="4587992"/>
            <a:ext cx="1905941" cy="369332"/>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Family set2</a:t>
            </a:r>
            <a:endParaRPr lang="en-US" dirty="0"/>
          </a:p>
        </p:txBody>
      </p:sp>
      <p:sp>
        <p:nvSpPr>
          <p:cNvPr id="6" name="TextBox 5">
            <a:extLst>
              <a:ext uri="{FF2B5EF4-FFF2-40B4-BE49-F238E27FC236}">
                <a16:creationId xmlns:a16="http://schemas.microsoft.com/office/drawing/2014/main" id="{89C82F11-2DFE-4C52-8D4C-361919CBBF54}"/>
              </a:ext>
            </a:extLst>
          </p:cNvPr>
          <p:cNvSpPr txBox="1"/>
          <p:nvPr/>
        </p:nvSpPr>
        <p:spPr>
          <a:xfrm>
            <a:off x="5130433" y="3035771"/>
            <a:ext cx="1905941" cy="1200329"/>
          </a:xfrm>
          <a:prstGeom prst="rect">
            <a:avLst/>
          </a:prstGeom>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Classify each sequence into best matching HMM family</a:t>
            </a:r>
            <a:endParaRPr lang="en-US" dirty="0">
              <a:cs typeface="Calibri"/>
            </a:endParaRPr>
          </a:p>
        </p:txBody>
      </p:sp>
      <p:sp>
        <p:nvSpPr>
          <p:cNvPr id="18" name="TextBox 17">
            <a:extLst>
              <a:ext uri="{FF2B5EF4-FFF2-40B4-BE49-F238E27FC236}">
                <a16:creationId xmlns:a16="http://schemas.microsoft.com/office/drawing/2014/main" id="{CBF3A35B-9D78-430F-B414-12B337108785}"/>
              </a:ext>
            </a:extLst>
          </p:cNvPr>
          <p:cNvSpPr txBox="1"/>
          <p:nvPr/>
        </p:nvSpPr>
        <p:spPr>
          <a:xfrm>
            <a:off x="9410803" y="3035771"/>
            <a:ext cx="1905941" cy="923330"/>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Corresponding families with two-way overlaps</a:t>
            </a:r>
            <a:endParaRPr lang="en-US" dirty="0">
              <a:cs typeface="Calibri"/>
            </a:endParaRPr>
          </a:p>
        </p:txBody>
      </p:sp>
      <p:cxnSp>
        <p:nvCxnSpPr>
          <p:cNvPr id="9" name="Straight Arrow Connector 8">
            <a:extLst>
              <a:ext uri="{FF2B5EF4-FFF2-40B4-BE49-F238E27FC236}">
                <a16:creationId xmlns:a16="http://schemas.microsoft.com/office/drawing/2014/main" id="{FC86B18D-2A68-4F4F-A468-1AD64A53F0A5}"/>
              </a:ext>
            </a:extLst>
          </p:cNvPr>
          <p:cNvCxnSpPr/>
          <p:nvPr/>
        </p:nvCxnSpPr>
        <p:spPr>
          <a:xfrm>
            <a:off x="7060833" y="2459096"/>
            <a:ext cx="2325510" cy="952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5D7CCEA-DE0A-463D-A30B-615D2981C4BD}"/>
              </a:ext>
            </a:extLst>
          </p:cNvPr>
          <p:cNvCxnSpPr>
            <a:cxnSpLocks/>
          </p:cNvCxnSpPr>
          <p:nvPr/>
        </p:nvCxnSpPr>
        <p:spPr>
          <a:xfrm flipV="1">
            <a:off x="7060833" y="3561645"/>
            <a:ext cx="2316103" cy="1192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Slide Number Placeholder 9">
            <a:extLst>
              <a:ext uri="{FF2B5EF4-FFF2-40B4-BE49-F238E27FC236}">
                <a16:creationId xmlns:a16="http://schemas.microsoft.com/office/drawing/2014/main" id="{21EAE38F-1B13-4042-809D-A767F568515B}"/>
              </a:ext>
            </a:extLst>
          </p:cNvPr>
          <p:cNvSpPr>
            <a:spLocks noGrp="1"/>
          </p:cNvSpPr>
          <p:nvPr>
            <p:ph type="sldNum" sz="quarter" idx="12"/>
          </p:nvPr>
        </p:nvSpPr>
        <p:spPr/>
        <p:txBody>
          <a:bodyPr/>
          <a:lstStyle/>
          <a:p>
            <a:fld id="{330EA680-D336-4FF7-8B7A-9848BB0A1C32}" type="slidenum">
              <a:rPr lang="en-US" smtClean="0"/>
              <a:t>39</a:t>
            </a:fld>
            <a:endParaRPr lang="en-US"/>
          </a:p>
        </p:txBody>
      </p:sp>
    </p:spTree>
    <p:extLst>
      <p:ext uri="{BB962C8B-B14F-4D97-AF65-F5344CB8AC3E}">
        <p14:creationId xmlns:p14="http://schemas.microsoft.com/office/powerpoint/2010/main" val="1201942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00031-659F-4EC0-81BD-F71AAF02591A}"/>
              </a:ext>
            </a:extLst>
          </p:cNvPr>
          <p:cNvSpPr>
            <a:spLocks noGrp="1"/>
          </p:cNvSpPr>
          <p:nvPr>
            <p:ph type="title"/>
          </p:nvPr>
        </p:nvSpPr>
        <p:spPr/>
        <p:txBody>
          <a:bodyPr/>
          <a:lstStyle/>
          <a:p>
            <a:r>
              <a:rPr lang="en-US">
                <a:cs typeface="Calibri Light"/>
              </a:rPr>
              <a:t>Gene family building methods</a:t>
            </a:r>
            <a:endParaRPr lang="en-US"/>
          </a:p>
        </p:txBody>
      </p:sp>
      <p:sp>
        <p:nvSpPr>
          <p:cNvPr id="3" name="Content Placeholder 2">
            <a:extLst>
              <a:ext uri="{FF2B5EF4-FFF2-40B4-BE49-F238E27FC236}">
                <a16:creationId xmlns:a16="http://schemas.microsoft.com/office/drawing/2014/main" id="{177F52D8-6625-4678-8C44-EE58105FD5EB}"/>
              </a:ext>
            </a:extLst>
          </p:cNvPr>
          <p:cNvSpPr>
            <a:spLocks noGrp="1"/>
          </p:cNvSpPr>
          <p:nvPr>
            <p:ph idx="1"/>
          </p:nvPr>
        </p:nvSpPr>
        <p:spPr>
          <a:xfrm>
            <a:off x="838200" y="1825625"/>
            <a:ext cx="5915378" cy="4351338"/>
          </a:xfrm>
        </p:spPr>
        <p:txBody>
          <a:bodyPr vert="horz" lIns="91440" tIns="45720" rIns="91440" bIns="45720" rtlCol="0" anchor="t">
            <a:normAutofit/>
          </a:bodyPr>
          <a:lstStyle/>
          <a:p>
            <a:r>
              <a:rPr lang="en-US" dirty="0">
                <a:cs typeface="Calibri"/>
              </a:rPr>
              <a:t>COG – reciprocal best hit triangles</a:t>
            </a:r>
          </a:p>
          <a:p>
            <a:pPr marL="0" indent="0">
              <a:buNone/>
            </a:pPr>
            <a:endParaRPr lang="en-US" dirty="0">
              <a:cs typeface="Calibri"/>
            </a:endParaRPr>
          </a:p>
          <a:p>
            <a:r>
              <a:rPr lang="en-US" dirty="0">
                <a:cs typeface="Calibri"/>
              </a:rPr>
              <a:t> </a:t>
            </a:r>
            <a:r>
              <a:rPr lang="en-US" dirty="0" err="1">
                <a:cs typeface="Calibri"/>
              </a:rPr>
              <a:t>Multiparanoid</a:t>
            </a:r>
            <a:r>
              <a:rPr lang="en-US" dirty="0">
                <a:cs typeface="Calibri"/>
              </a:rPr>
              <a:t>/</a:t>
            </a:r>
            <a:r>
              <a:rPr lang="en-US" dirty="0" err="1">
                <a:cs typeface="Calibri"/>
              </a:rPr>
              <a:t>Hierenoid</a:t>
            </a:r>
            <a:r>
              <a:rPr lang="en-US" dirty="0">
                <a:cs typeface="Calibri"/>
              </a:rPr>
              <a:t> - </a:t>
            </a:r>
            <a:r>
              <a:rPr lang="en-US" dirty="0" err="1">
                <a:cs typeface="Calibri"/>
              </a:rPr>
              <a:t>Inparanoid</a:t>
            </a:r>
            <a:r>
              <a:rPr lang="en-US" dirty="0">
                <a:cs typeface="Calibri"/>
              </a:rPr>
              <a:t> based</a:t>
            </a:r>
          </a:p>
          <a:p>
            <a:pPr marL="0" indent="0">
              <a:buNone/>
            </a:pPr>
            <a:endParaRPr lang="en-US" dirty="0">
              <a:cs typeface="Calibri"/>
            </a:endParaRPr>
          </a:p>
          <a:p>
            <a:r>
              <a:rPr lang="en-US" dirty="0" err="1">
                <a:cs typeface="Calibri"/>
              </a:rPr>
              <a:t>OrthoMCL</a:t>
            </a:r>
            <a:r>
              <a:rPr lang="en-US" dirty="0">
                <a:cs typeface="Calibri"/>
              </a:rPr>
              <a:t> – species normalization + Markov clustering</a:t>
            </a:r>
          </a:p>
          <a:p>
            <a:r>
              <a:rPr lang="en-US" dirty="0">
                <a:cs typeface="Calibri"/>
              </a:rPr>
              <a:t>OrthoFinder – sequence length normalization + Markov clustering</a:t>
            </a:r>
          </a:p>
          <a:p>
            <a:endParaRPr lang="en-US" dirty="0">
              <a:cs typeface="Calibri"/>
            </a:endParaRPr>
          </a:p>
          <a:p>
            <a:pPr marL="0" indent="0">
              <a:buNone/>
            </a:pPr>
            <a:endParaRPr lang="en-US" dirty="0">
              <a:cs typeface="Calibri"/>
            </a:endParaRPr>
          </a:p>
        </p:txBody>
      </p:sp>
      <p:pic>
        <p:nvPicPr>
          <p:cNvPr id="6" name="Picture 6">
            <a:extLst>
              <a:ext uri="{FF2B5EF4-FFF2-40B4-BE49-F238E27FC236}">
                <a16:creationId xmlns:a16="http://schemas.microsoft.com/office/drawing/2014/main" id="{63A1DF0F-EB9A-4376-BECF-1FCF2B2F92AF}"/>
              </a:ext>
            </a:extLst>
          </p:cNvPr>
          <p:cNvPicPr>
            <a:picLocks noChangeAspect="1"/>
          </p:cNvPicPr>
          <p:nvPr/>
        </p:nvPicPr>
        <p:blipFill>
          <a:blip r:embed="rId3"/>
          <a:stretch>
            <a:fillRect/>
          </a:stretch>
        </p:blipFill>
        <p:spPr>
          <a:xfrm>
            <a:off x="6991584" y="4453247"/>
            <a:ext cx="4841049" cy="1460470"/>
          </a:xfrm>
          <a:prstGeom prst="rect">
            <a:avLst/>
          </a:prstGeom>
        </p:spPr>
      </p:pic>
      <p:pic>
        <p:nvPicPr>
          <p:cNvPr id="4" name="Picture 4" descr="A close up of a clock&#10;&#10;Description generated with high confidence">
            <a:extLst>
              <a:ext uri="{FF2B5EF4-FFF2-40B4-BE49-F238E27FC236}">
                <a16:creationId xmlns:a16="http://schemas.microsoft.com/office/drawing/2014/main" id="{B26E4084-A3BF-41A1-BD8D-4F17DF972692}"/>
              </a:ext>
            </a:extLst>
          </p:cNvPr>
          <p:cNvPicPr>
            <a:picLocks noChangeAspect="1"/>
          </p:cNvPicPr>
          <p:nvPr/>
        </p:nvPicPr>
        <p:blipFill>
          <a:blip r:embed="rId4"/>
          <a:stretch>
            <a:fillRect/>
          </a:stretch>
        </p:blipFill>
        <p:spPr>
          <a:xfrm>
            <a:off x="8315501" y="2929936"/>
            <a:ext cx="2033294" cy="1308572"/>
          </a:xfrm>
          <a:prstGeom prst="rect">
            <a:avLst/>
          </a:prstGeom>
        </p:spPr>
      </p:pic>
      <p:pic>
        <p:nvPicPr>
          <p:cNvPr id="5" name="Picture 7" descr="A picture containing sky, skiing, man&#10;&#10;Description generated with high confidence">
            <a:extLst>
              <a:ext uri="{FF2B5EF4-FFF2-40B4-BE49-F238E27FC236}">
                <a16:creationId xmlns:a16="http://schemas.microsoft.com/office/drawing/2014/main" id="{DE5AD5CE-D2DF-4810-918B-5EF5880E72E7}"/>
              </a:ext>
            </a:extLst>
          </p:cNvPr>
          <p:cNvPicPr>
            <a:picLocks noChangeAspect="1"/>
          </p:cNvPicPr>
          <p:nvPr/>
        </p:nvPicPr>
        <p:blipFill>
          <a:blip r:embed="rId5"/>
          <a:stretch>
            <a:fillRect/>
          </a:stretch>
        </p:blipFill>
        <p:spPr>
          <a:xfrm>
            <a:off x="8496770" y="1442078"/>
            <a:ext cx="1990608" cy="1311547"/>
          </a:xfrm>
          <a:prstGeom prst="rect">
            <a:avLst/>
          </a:prstGeom>
        </p:spPr>
      </p:pic>
      <p:sp>
        <p:nvSpPr>
          <p:cNvPr id="7" name="Slide Number Placeholder 6">
            <a:extLst>
              <a:ext uri="{FF2B5EF4-FFF2-40B4-BE49-F238E27FC236}">
                <a16:creationId xmlns:a16="http://schemas.microsoft.com/office/drawing/2014/main" id="{BE8794B4-A38B-4086-BB95-42273585BCEC}"/>
              </a:ext>
            </a:extLst>
          </p:cNvPr>
          <p:cNvSpPr>
            <a:spLocks noGrp="1"/>
          </p:cNvSpPr>
          <p:nvPr>
            <p:ph type="sldNum" sz="quarter" idx="12"/>
          </p:nvPr>
        </p:nvSpPr>
        <p:spPr/>
        <p:txBody>
          <a:bodyPr/>
          <a:lstStyle/>
          <a:p>
            <a:fld id="{330EA680-D336-4FF7-8B7A-9848BB0A1C32}" type="slidenum">
              <a:rPr lang="en-US" smtClean="0"/>
              <a:t>4</a:t>
            </a:fld>
            <a:endParaRPr lang="en-US"/>
          </a:p>
        </p:txBody>
      </p:sp>
      <p:sp>
        <p:nvSpPr>
          <p:cNvPr id="8" name="TextBox 7">
            <a:extLst>
              <a:ext uri="{FF2B5EF4-FFF2-40B4-BE49-F238E27FC236}">
                <a16:creationId xmlns:a16="http://schemas.microsoft.com/office/drawing/2014/main" id="{EABE8095-B63F-4253-961C-99826A46A8C1}"/>
              </a:ext>
            </a:extLst>
          </p:cNvPr>
          <p:cNvSpPr txBox="1"/>
          <p:nvPr/>
        </p:nvSpPr>
        <p:spPr>
          <a:xfrm>
            <a:off x="10483932" y="2562101"/>
            <a:ext cx="1466603"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cs typeface="Calibri"/>
              </a:rPr>
              <a:t>(Tatusov et al.,1997)</a:t>
            </a:r>
            <a:endParaRPr lang="en-US" sz="1200" dirty="0">
              <a:cs typeface="Calibri"/>
            </a:endParaRPr>
          </a:p>
        </p:txBody>
      </p:sp>
      <p:sp>
        <p:nvSpPr>
          <p:cNvPr id="9" name="TextBox 8">
            <a:extLst>
              <a:ext uri="{FF2B5EF4-FFF2-40B4-BE49-F238E27FC236}">
                <a16:creationId xmlns:a16="http://schemas.microsoft.com/office/drawing/2014/main" id="{854A4A0E-1E11-4811-819B-39E1B4FAE642}"/>
              </a:ext>
            </a:extLst>
          </p:cNvPr>
          <p:cNvSpPr txBox="1"/>
          <p:nvPr/>
        </p:nvSpPr>
        <p:spPr>
          <a:xfrm>
            <a:off x="10483932" y="3868387"/>
            <a:ext cx="1466603"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cs typeface="Calibri"/>
              </a:rPr>
              <a:t>(Remm et al.,2001)</a:t>
            </a:r>
            <a:endParaRPr lang="en-US" sz="1200" dirty="0">
              <a:cs typeface="Calibri"/>
            </a:endParaRPr>
          </a:p>
        </p:txBody>
      </p:sp>
      <p:sp>
        <p:nvSpPr>
          <p:cNvPr id="10" name="TextBox 9">
            <a:extLst>
              <a:ext uri="{FF2B5EF4-FFF2-40B4-BE49-F238E27FC236}">
                <a16:creationId xmlns:a16="http://schemas.microsoft.com/office/drawing/2014/main" id="{4AB11042-E7FC-47CD-8902-C251509A6955}"/>
              </a:ext>
            </a:extLst>
          </p:cNvPr>
          <p:cNvSpPr txBox="1"/>
          <p:nvPr/>
        </p:nvSpPr>
        <p:spPr>
          <a:xfrm>
            <a:off x="8976732" y="6005945"/>
            <a:ext cx="2617542"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cs typeface="Calibri"/>
              </a:rPr>
              <a:t>(Li et al., 2003; </a:t>
            </a:r>
            <a:r>
              <a:rPr lang="en-US" sz="1200" dirty="0" err="1">
                <a:cs typeface="Calibri"/>
              </a:rPr>
              <a:t>Emms</a:t>
            </a:r>
            <a:r>
              <a:rPr lang="en-US" sz="1200" dirty="0">
                <a:cs typeface="Calibri"/>
              </a:rPr>
              <a:t> and Kelly, 2015)</a:t>
            </a:r>
            <a:endParaRPr lang="en-US" dirty="0"/>
          </a:p>
        </p:txBody>
      </p:sp>
    </p:spTree>
    <p:extLst>
      <p:ext uri="{BB962C8B-B14F-4D97-AF65-F5344CB8AC3E}">
        <p14:creationId xmlns:p14="http://schemas.microsoft.com/office/powerpoint/2010/main" val="3838217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0D79-8234-4956-B07E-A8D36C085291}"/>
              </a:ext>
            </a:extLst>
          </p:cNvPr>
          <p:cNvSpPr>
            <a:spLocks noGrp="1"/>
          </p:cNvSpPr>
          <p:nvPr>
            <p:ph type="title"/>
          </p:nvPr>
        </p:nvSpPr>
        <p:spPr/>
        <p:txBody>
          <a:bodyPr/>
          <a:lstStyle/>
          <a:p>
            <a:r>
              <a:rPr lang="en-US">
                <a:cs typeface="Calibri Light"/>
              </a:rPr>
              <a:t>Consensus families from multiple sets (cont.)</a:t>
            </a:r>
          </a:p>
        </p:txBody>
      </p:sp>
      <p:sp>
        <p:nvSpPr>
          <p:cNvPr id="3" name="Content Placeholder 2">
            <a:extLst>
              <a:ext uri="{FF2B5EF4-FFF2-40B4-BE49-F238E27FC236}">
                <a16:creationId xmlns:a16="http://schemas.microsoft.com/office/drawing/2014/main" id="{B739C32C-03C6-4E75-99B8-9DDD933FE4F4}"/>
              </a:ext>
            </a:extLst>
          </p:cNvPr>
          <p:cNvSpPr>
            <a:spLocks noGrp="1"/>
          </p:cNvSpPr>
          <p:nvPr>
            <p:ph idx="1"/>
          </p:nvPr>
        </p:nvSpPr>
        <p:spPr>
          <a:xfrm>
            <a:off x="838200" y="1825625"/>
            <a:ext cx="5134564" cy="4351338"/>
          </a:xfrm>
        </p:spPr>
        <p:txBody>
          <a:bodyPr vert="horz" lIns="91440" tIns="45720" rIns="91440" bIns="45720" rtlCol="0" anchor="t">
            <a:normAutofit/>
          </a:bodyPr>
          <a:lstStyle/>
          <a:p>
            <a:r>
              <a:rPr lang="en-US" sz="2400" dirty="0">
                <a:cs typeface="Calibri"/>
              </a:rPr>
              <a:t>Comparing Ks-based and OrthoFinder legume families</a:t>
            </a:r>
          </a:p>
          <a:p>
            <a:pPr marL="914400" lvl="1"/>
            <a:r>
              <a:rPr lang="en-US" sz="2000" dirty="0">
                <a:cs typeface="Calibri"/>
              </a:rPr>
              <a:t>9160 families match exactly between both the sets</a:t>
            </a:r>
          </a:p>
          <a:p>
            <a:pPr marL="914400" lvl="1"/>
            <a:r>
              <a:rPr lang="en-US" sz="2000" dirty="0">
                <a:cs typeface="Calibri"/>
              </a:rPr>
              <a:t>11550 families match with 0.9 overlap </a:t>
            </a:r>
            <a:r>
              <a:rPr lang="en-US" sz="2000">
                <a:cs typeface="Calibri"/>
              </a:rPr>
              <a:t>scores (both ways)</a:t>
            </a:r>
          </a:p>
          <a:p>
            <a:pPr lvl="1" indent="0">
              <a:buNone/>
            </a:pPr>
            <a:endParaRPr lang="en-US" sz="2000" dirty="0">
              <a:cs typeface="Calibri"/>
            </a:endParaRPr>
          </a:p>
          <a:p>
            <a:pPr marL="342900" indent="-342900"/>
            <a:r>
              <a:rPr lang="en-US" sz="2400" dirty="0">
                <a:cs typeface="Calibri"/>
              </a:rPr>
              <a:t>Distribution of ingroup sequence counts for the Ks-based families with both overlaps scores ≥ 0.9</a:t>
            </a:r>
          </a:p>
          <a:p>
            <a:pPr marL="914400" lvl="1"/>
            <a:endParaRPr lang="en-US" sz="2000" dirty="0">
              <a:cs typeface="Calibri"/>
            </a:endParaRPr>
          </a:p>
        </p:txBody>
      </p:sp>
      <p:pic>
        <p:nvPicPr>
          <p:cNvPr id="4" name="Picture 4" descr="A close up of a piece of paper&#10;&#10;Description generated with high confidence">
            <a:extLst>
              <a:ext uri="{FF2B5EF4-FFF2-40B4-BE49-F238E27FC236}">
                <a16:creationId xmlns:a16="http://schemas.microsoft.com/office/drawing/2014/main" id="{F00ADCF5-389A-4A2C-A986-100898BABBF8}"/>
              </a:ext>
            </a:extLst>
          </p:cNvPr>
          <p:cNvPicPr>
            <a:picLocks noChangeAspect="1"/>
          </p:cNvPicPr>
          <p:nvPr/>
        </p:nvPicPr>
        <p:blipFill>
          <a:blip r:embed="rId3"/>
          <a:stretch>
            <a:fillRect/>
          </a:stretch>
        </p:blipFill>
        <p:spPr>
          <a:xfrm>
            <a:off x="6276622" y="1824360"/>
            <a:ext cx="5772385" cy="4356984"/>
          </a:xfrm>
          <a:prstGeom prst="rect">
            <a:avLst/>
          </a:prstGeom>
        </p:spPr>
      </p:pic>
      <p:sp>
        <p:nvSpPr>
          <p:cNvPr id="5" name="Slide Number Placeholder 4">
            <a:extLst>
              <a:ext uri="{FF2B5EF4-FFF2-40B4-BE49-F238E27FC236}">
                <a16:creationId xmlns:a16="http://schemas.microsoft.com/office/drawing/2014/main" id="{D001FC0F-8790-4957-99C8-726A80122434}"/>
              </a:ext>
            </a:extLst>
          </p:cNvPr>
          <p:cNvSpPr>
            <a:spLocks noGrp="1"/>
          </p:cNvSpPr>
          <p:nvPr>
            <p:ph type="sldNum" sz="quarter" idx="12"/>
          </p:nvPr>
        </p:nvSpPr>
        <p:spPr/>
        <p:txBody>
          <a:bodyPr/>
          <a:lstStyle/>
          <a:p>
            <a:fld id="{330EA680-D336-4FF7-8B7A-9848BB0A1C32}" type="slidenum">
              <a:rPr lang="en-US" smtClean="0"/>
              <a:t>40</a:t>
            </a:fld>
            <a:endParaRPr lang="en-US"/>
          </a:p>
        </p:txBody>
      </p:sp>
    </p:spTree>
    <p:extLst>
      <p:ext uri="{BB962C8B-B14F-4D97-AF65-F5344CB8AC3E}">
        <p14:creationId xmlns:p14="http://schemas.microsoft.com/office/powerpoint/2010/main" val="500753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0D79-8234-4956-B07E-A8D36C085291}"/>
              </a:ext>
            </a:extLst>
          </p:cNvPr>
          <p:cNvSpPr>
            <a:spLocks noGrp="1"/>
          </p:cNvSpPr>
          <p:nvPr>
            <p:ph type="title"/>
          </p:nvPr>
        </p:nvSpPr>
        <p:spPr/>
        <p:txBody>
          <a:bodyPr/>
          <a:lstStyle/>
          <a:p>
            <a:r>
              <a:rPr lang="en-US">
                <a:cs typeface="Calibri Light"/>
              </a:rPr>
              <a:t>Consensus families from multiple sets (cont.)</a:t>
            </a:r>
          </a:p>
        </p:txBody>
      </p:sp>
      <p:sp>
        <p:nvSpPr>
          <p:cNvPr id="3" name="Content Placeholder 2">
            <a:extLst>
              <a:ext uri="{FF2B5EF4-FFF2-40B4-BE49-F238E27FC236}">
                <a16:creationId xmlns:a16="http://schemas.microsoft.com/office/drawing/2014/main" id="{B739C32C-03C6-4E75-99B8-9DDD933FE4F4}"/>
              </a:ext>
            </a:extLst>
          </p:cNvPr>
          <p:cNvSpPr>
            <a:spLocks noGrp="1"/>
          </p:cNvSpPr>
          <p:nvPr>
            <p:ph idx="1"/>
          </p:nvPr>
        </p:nvSpPr>
        <p:spPr>
          <a:xfrm>
            <a:off x="838200" y="1825625"/>
            <a:ext cx="5134564" cy="4351338"/>
          </a:xfrm>
        </p:spPr>
        <p:txBody>
          <a:bodyPr vert="horz" lIns="91440" tIns="45720" rIns="91440" bIns="45720" rtlCol="0" anchor="t">
            <a:normAutofit/>
          </a:bodyPr>
          <a:lstStyle/>
          <a:p>
            <a:r>
              <a:rPr lang="en-US" sz="2400" dirty="0">
                <a:cs typeface="Calibri"/>
              </a:rPr>
              <a:t>Comparing Ks-based and OrthoFinder legume families</a:t>
            </a:r>
          </a:p>
          <a:p>
            <a:pPr marL="914400" lvl="1"/>
            <a:r>
              <a:rPr lang="en-US" sz="2000" dirty="0">
                <a:cs typeface="Calibri"/>
              </a:rPr>
              <a:t>9160 families match exactly between both the sets</a:t>
            </a:r>
          </a:p>
          <a:p>
            <a:pPr marL="914400" lvl="1"/>
            <a:r>
              <a:rPr lang="en-US" sz="2000" dirty="0">
                <a:cs typeface="Calibri"/>
              </a:rPr>
              <a:t>11550 families match with 0.9 overlap scores (both ways)</a:t>
            </a:r>
          </a:p>
          <a:p>
            <a:pPr lvl="1" indent="0">
              <a:buNone/>
            </a:pPr>
            <a:endParaRPr lang="en-US" sz="2000" dirty="0">
              <a:cs typeface="Calibri"/>
            </a:endParaRPr>
          </a:p>
          <a:p>
            <a:pPr marL="342900" indent="-342900"/>
            <a:r>
              <a:rPr lang="en-US" sz="2400" dirty="0">
                <a:cs typeface="Calibri"/>
              </a:rPr>
              <a:t>Distribution of </a:t>
            </a:r>
            <a:r>
              <a:rPr lang="en-US" sz="2400">
                <a:cs typeface="Calibri"/>
              </a:rPr>
              <a:t>family sizes for </a:t>
            </a:r>
            <a:r>
              <a:rPr lang="en-US" sz="2400" dirty="0">
                <a:cs typeface="Calibri"/>
              </a:rPr>
              <a:t>the Ks-based families with both overlaps scores ≥ 0.9</a:t>
            </a:r>
          </a:p>
          <a:p>
            <a:pPr marL="914400" lvl="1"/>
            <a:endParaRPr lang="en-US" sz="2000" dirty="0">
              <a:cs typeface="Calibri"/>
            </a:endParaRPr>
          </a:p>
        </p:txBody>
      </p:sp>
      <p:pic>
        <p:nvPicPr>
          <p:cNvPr id="5" name="Picture 5" descr="A close up of a building&#10;&#10;Description generated with high confidence">
            <a:extLst>
              <a:ext uri="{FF2B5EF4-FFF2-40B4-BE49-F238E27FC236}">
                <a16:creationId xmlns:a16="http://schemas.microsoft.com/office/drawing/2014/main" id="{EB9640EC-0B08-4120-AC35-863674311A5E}"/>
              </a:ext>
            </a:extLst>
          </p:cNvPr>
          <p:cNvPicPr>
            <a:picLocks noChangeAspect="1"/>
          </p:cNvPicPr>
          <p:nvPr/>
        </p:nvPicPr>
        <p:blipFill>
          <a:blip r:embed="rId2"/>
          <a:stretch>
            <a:fillRect/>
          </a:stretch>
        </p:blipFill>
        <p:spPr>
          <a:xfrm>
            <a:off x="5937956" y="1824360"/>
            <a:ext cx="6082828" cy="4610984"/>
          </a:xfrm>
          <a:prstGeom prst="rect">
            <a:avLst/>
          </a:prstGeom>
        </p:spPr>
      </p:pic>
      <p:sp>
        <p:nvSpPr>
          <p:cNvPr id="4" name="Slide Number Placeholder 3">
            <a:extLst>
              <a:ext uri="{FF2B5EF4-FFF2-40B4-BE49-F238E27FC236}">
                <a16:creationId xmlns:a16="http://schemas.microsoft.com/office/drawing/2014/main" id="{47800B2C-E447-4AF3-ADB7-F047C8714E2F}"/>
              </a:ext>
            </a:extLst>
          </p:cNvPr>
          <p:cNvSpPr>
            <a:spLocks noGrp="1"/>
          </p:cNvSpPr>
          <p:nvPr>
            <p:ph type="sldNum" sz="quarter" idx="12"/>
          </p:nvPr>
        </p:nvSpPr>
        <p:spPr/>
        <p:txBody>
          <a:bodyPr/>
          <a:lstStyle/>
          <a:p>
            <a:fld id="{330EA680-D336-4FF7-8B7A-9848BB0A1C32}" type="slidenum">
              <a:rPr lang="en-US" smtClean="0"/>
              <a:t>41</a:t>
            </a:fld>
            <a:endParaRPr lang="en-US"/>
          </a:p>
        </p:txBody>
      </p:sp>
    </p:spTree>
    <p:extLst>
      <p:ext uri="{BB962C8B-B14F-4D97-AF65-F5344CB8AC3E}">
        <p14:creationId xmlns:p14="http://schemas.microsoft.com/office/powerpoint/2010/main" val="38033940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86F4E-11E4-43E6-BDB6-D339B17ACA0F}"/>
              </a:ext>
            </a:extLst>
          </p:cNvPr>
          <p:cNvSpPr>
            <a:spLocks noGrp="1"/>
          </p:cNvSpPr>
          <p:nvPr>
            <p:ph type="title"/>
          </p:nvPr>
        </p:nvSpPr>
        <p:spPr/>
        <p:txBody>
          <a:bodyPr/>
          <a:lstStyle/>
          <a:p>
            <a:r>
              <a:rPr lang="en-US">
                <a:cs typeface="Calibri Light"/>
              </a:rPr>
              <a:t>Consensus families from multiple sets (cont.)</a:t>
            </a:r>
          </a:p>
        </p:txBody>
      </p:sp>
      <p:sp>
        <p:nvSpPr>
          <p:cNvPr id="3" name="Content Placeholder 2">
            <a:extLst>
              <a:ext uri="{FF2B5EF4-FFF2-40B4-BE49-F238E27FC236}">
                <a16:creationId xmlns:a16="http://schemas.microsoft.com/office/drawing/2014/main" id="{F7DADFA6-C830-4F05-85F6-1FB6BE61BF07}"/>
              </a:ext>
            </a:extLst>
          </p:cNvPr>
          <p:cNvSpPr>
            <a:spLocks noGrp="1"/>
          </p:cNvSpPr>
          <p:nvPr>
            <p:ph idx="1"/>
          </p:nvPr>
        </p:nvSpPr>
        <p:spPr/>
        <p:txBody>
          <a:bodyPr vert="horz" lIns="91440" tIns="45720" rIns="91440" bIns="45720" rtlCol="0" anchor="t">
            <a:normAutofit/>
          </a:bodyPr>
          <a:lstStyle/>
          <a:p>
            <a:r>
              <a:rPr lang="en-US">
                <a:cs typeface="Calibri"/>
              </a:rPr>
              <a:t>Future work</a:t>
            </a:r>
          </a:p>
          <a:p>
            <a:pPr marL="914400" lvl="1"/>
            <a:r>
              <a:rPr lang="en-US">
                <a:cs typeface="Calibri"/>
              </a:rPr>
              <a:t>Repeating the analysis on corrected families (under/over-clustering)</a:t>
            </a:r>
            <a:endParaRPr lang="en-US" dirty="0">
              <a:cs typeface="Calibri"/>
            </a:endParaRPr>
          </a:p>
          <a:p>
            <a:pPr lvl="1" indent="0">
              <a:buNone/>
            </a:pPr>
            <a:endParaRPr lang="en-US" dirty="0">
              <a:cs typeface="Calibri"/>
            </a:endParaRPr>
          </a:p>
          <a:p>
            <a:pPr marL="914400" lvl="1"/>
            <a:r>
              <a:rPr lang="en-US">
                <a:cs typeface="Calibri"/>
              </a:rPr>
              <a:t>Developing the workflow into Python tool that can be used on any two sets of families</a:t>
            </a:r>
          </a:p>
          <a:p>
            <a:pPr lvl="1" indent="0">
              <a:buNone/>
            </a:pPr>
            <a:endParaRPr lang="en-US" dirty="0">
              <a:cs typeface="Calibri"/>
            </a:endParaRPr>
          </a:p>
          <a:p>
            <a:pPr marL="914400" lvl="1"/>
            <a:r>
              <a:rPr lang="en-US">
                <a:cs typeface="Calibri"/>
              </a:rPr>
              <a:t>The consensus families can be released as high-confidence set of legume families </a:t>
            </a:r>
            <a:endParaRPr lang="en-US" dirty="0">
              <a:cs typeface="Calibri"/>
            </a:endParaRPr>
          </a:p>
        </p:txBody>
      </p:sp>
      <p:sp>
        <p:nvSpPr>
          <p:cNvPr id="4" name="Slide Number Placeholder 3">
            <a:extLst>
              <a:ext uri="{FF2B5EF4-FFF2-40B4-BE49-F238E27FC236}">
                <a16:creationId xmlns:a16="http://schemas.microsoft.com/office/drawing/2014/main" id="{13A6A61A-15B7-4A6D-A81A-EB4169895F4F}"/>
              </a:ext>
            </a:extLst>
          </p:cNvPr>
          <p:cNvSpPr>
            <a:spLocks noGrp="1"/>
          </p:cNvSpPr>
          <p:nvPr>
            <p:ph type="sldNum" sz="quarter" idx="12"/>
          </p:nvPr>
        </p:nvSpPr>
        <p:spPr/>
        <p:txBody>
          <a:bodyPr/>
          <a:lstStyle/>
          <a:p>
            <a:fld id="{330EA680-D336-4FF7-8B7A-9848BB0A1C32}" type="slidenum">
              <a:rPr lang="en-US" smtClean="0"/>
              <a:t>42</a:t>
            </a:fld>
            <a:endParaRPr lang="en-US"/>
          </a:p>
        </p:txBody>
      </p:sp>
    </p:spTree>
    <p:extLst>
      <p:ext uri="{BB962C8B-B14F-4D97-AF65-F5344CB8AC3E}">
        <p14:creationId xmlns:p14="http://schemas.microsoft.com/office/powerpoint/2010/main" val="13761013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DE0C8-6815-4C03-B6CF-0A8BB3748474}"/>
              </a:ext>
            </a:extLst>
          </p:cNvPr>
          <p:cNvSpPr>
            <a:spLocks noGrp="1"/>
          </p:cNvSpPr>
          <p:nvPr>
            <p:ph type="title"/>
          </p:nvPr>
        </p:nvSpPr>
        <p:spPr/>
        <p:txBody>
          <a:bodyPr/>
          <a:lstStyle/>
          <a:p>
            <a:r>
              <a:rPr lang="en-US">
                <a:cs typeface="Calibri Light"/>
              </a:rPr>
              <a:t>Biological analysis of legume families</a:t>
            </a:r>
            <a:endParaRPr lang="en-US"/>
          </a:p>
        </p:txBody>
      </p:sp>
      <p:sp>
        <p:nvSpPr>
          <p:cNvPr id="5" name="Content Placeholder 4">
            <a:extLst>
              <a:ext uri="{FF2B5EF4-FFF2-40B4-BE49-F238E27FC236}">
                <a16:creationId xmlns:a16="http://schemas.microsoft.com/office/drawing/2014/main" id="{30D2457E-A4E8-490E-9A8A-484078915F0F}"/>
              </a:ext>
            </a:extLst>
          </p:cNvPr>
          <p:cNvSpPr>
            <a:spLocks noGrp="1"/>
          </p:cNvSpPr>
          <p:nvPr>
            <p:ph idx="1"/>
          </p:nvPr>
        </p:nvSpPr>
        <p:spPr>
          <a:xfrm>
            <a:off x="838200" y="1825625"/>
            <a:ext cx="5256860" cy="4351338"/>
          </a:xfrm>
        </p:spPr>
        <p:txBody>
          <a:bodyPr vert="horz" lIns="91440" tIns="45720" rIns="91440" bIns="45720" rtlCol="0" anchor="t">
            <a:normAutofit/>
          </a:bodyPr>
          <a:lstStyle/>
          <a:p>
            <a:r>
              <a:rPr lang="en-US" sz="2400">
                <a:cs typeface="Calibri"/>
              </a:rPr>
              <a:t>Legume families can be divided into different size classes</a:t>
            </a:r>
          </a:p>
          <a:p>
            <a:pPr marL="800100" lvl="1"/>
            <a:r>
              <a:rPr lang="en-US" sz="2000">
                <a:cs typeface="Calibri"/>
              </a:rPr>
              <a:t>Retention/Loss of duplication from WGD</a:t>
            </a:r>
          </a:p>
          <a:p>
            <a:pPr marL="800100" lvl="1"/>
            <a:r>
              <a:rPr lang="en-US" sz="2000">
                <a:cs typeface="Calibri"/>
              </a:rPr>
              <a:t>Gene specific loss/muplication</a:t>
            </a:r>
          </a:p>
          <a:p>
            <a:pPr marL="571500" lvl="1" indent="0">
              <a:buNone/>
            </a:pPr>
            <a:endParaRPr lang="en-US" sz="2000" dirty="0">
              <a:cs typeface="Calibri"/>
            </a:endParaRPr>
          </a:p>
          <a:p>
            <a:pPr marL="342900" indent="-342900"/>
            <a:r>
              <a:rPr lang="en-US" sz="2400">
                <a:cs typeface="Calibri"/>
              </a:rPr>
              <a:t>Is there any biological basis to this phenomena?</a:t>
            </a:r>
          </a:p>
          <a:p>
            <a:pPr marL="0" indent="0">
              <a:buNone/>
            </a:pPr>
            <a:endParaRPr lang="en-US" sz="2400" dirty="0">
              <a:cs typeface="Calibri"/>
            </a:endParaRPr>
          </a:p>
          <a:p>
            <a:pPr marL="342900" indent="-342900"/>
            <a:r>
              <a:rPr lang="en-US" sz="2400">
                <a:cs typeface="Calibri"/>
              </a:rPr>
              <a:t>Gene Ontology analysis of genes (soybean) in different size groups</a:t>
            </a:r>
            <a:endParaRPr lang="en-US" sz="2400" dirty="0">
              <a:cs typeface="Calibri"/>
            </a:endParaRPr>
          </a:p>
        </p:txBody>
      </p:sp>
      <p:pic>
        <p:nvPicPr>
          <p:cNvPr id="8" name="Picture 8" descr="A screenshot of a cell phone&#10;&#10;Description generated with high confidence">
            <a:extLst>
              <a:ext uri="{FF2B5EF4-FFF2-40B4-BE49-F238E27FC236}">
                <a16:creationId xmlns:a16="http://schemas.microsoft.com/office/drawing/2014/main" id="{CE8C0533-59A3-4207-86B1-192B8E73A15F}"/>
              </a:ext>
            </a:extLst>
          </p:cNvPr>
          <p:cNvPicPr>
            <a:picLocks noChangeAspect="1"/>
          </p:cNvPicPr>
          <p:nvPr/>
        </p:nvPicPr>
        <p:blipFill>
          <a:blip r:embed="rId2"/>
          <a:stretch>
            <a:fillRect/>
          </a:stretch>
        </p:blipFill>
        <p:spPr>
          <a:xfrm>
            <a:off x="6097881" y="1824360"/>
            <a:ext cx="5810014" cy="4413428"/>
          </a:xfrm>
          <a:prstGeom prst="rect">
            <a:avLst/>
          </a:prstGeom>
        </p:spPr>
      </p:pic>
      <p:sp>
        <p:nvSpPr>
          <p:cNvPr id="3" name="Slide Number Placeholder 2">
            <a:extLst>
              <a:ext uri="{FF2B5EF4-FFF2-40B4-BE49-F238E27FC236}">
                <a16:creationId xmlns:a16="http://schemas.microsoft.com/office/drawing/2014/main" id="{2131A1F5-8D33-4394-96BB-A6B2151FADD0}"/>
              </a:ext>
            </a:extLst>
          </p:cNvPr>
          <p:cNvSpPr>
            <a:spLocks noGrp="1"/>
          </p:cNvSpPr>
          <p:nvPr>
            <p:ph type="sldNum" sz="quarter" idx="12"/>
          </p:nvPr>
        </p:nvSpPr>
        <p:spPr/>
        <p:txBody>
          <a:bodyPr/>
          <a:lstStyle/>
          <a:p>
            <a:fld id="{330EA680-D336-4FF7-8B7A-9848BB0A1C32}" type="slidenum">
              <a:rPr lang="en-US" smtClean="0"/>
              <a:t>43</a:t>
            </a:fld>
            <a:endParaRPr lang="en-US"/>
          </a:p>
        </p:txBody>
      </p:sp>
    </p:spTree>
    <p:extLst>
      <p:ext uri="{BB962C8B-B14F-4D97-AF65-F5344CB8AC3E}">
        <p14:creationId xmlns:p14="http://schemas.microsoft.com/office/powerpoint/2010/main" val="3145619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E971F-631C-4CD8-84DA-3BADC08C282F}"/>
              </a:ext>
            </a:extLst>
          </p:cNvPr>
          <p:cNvSpPr>
            <a:spLocks noGrp="1"/>
          </p:cNvSpPr>
          <p:nvPr>
            <p:ph type="title"/>
          </p:nvPr>
        </p:nvSpPr>
        <p:spPr/>
        <p:txBody>
          <a:bodyPr/>
          <a:lstStyle/>
          <a:p>
            <a:r>
              <a:rPr lang="en-US" dirty="0">
                <a:cs typeface="Calibri Light"/>
              </a:rPr>
              <a:t>Biological analysis of legume families (cont.)</a:t>
            </a:r>
          </a:p>
        </p:txBody>
      </p:sp>
      <p:graphicFrame>
        <p:nvGraphicFramePr>
          <p:cNvPr id="4" name="Table 4">
            <a:extLst>
              <a:ext uri="{FF2B5EF4-FFF2-40B4-BE49-F238E27FC236}">
                <a16:creationId xmlns:a16="http://schemas.microsoft.com/office/drawing/2014/main" id="{9CE0274A-AF1D-415D-ACCE-AFBFC89CEE12}"/>
              </a:ext>
            </a:extLst>
          </p:cNvPr>
          <p:cNvGraphicFramePr>
            <a:graphicFrameLocks noGrp="1"/>
          </p:cNvGraphicFramePr>
          <p:nvPr>
            <p:extLst>
              <p:ext uri="{D42A27DB-BD31-4B8C-83A1-F6EECF244321}">
                <p14:modId xmlns:p14="http://schemas.microsoft.com/office/powerpoint/2010/main" val="2581695110"/>
              </p:ext>
            </p:extLst>
          </p:nvPr>
        </p:nvGraphicFramePr>
        <p:xfrm>
          <a:off x="865481" y="1665111"/>
          <a:ext cx="4890749" cy="4132170"/>
        </p:xfrm>
        <a:graphic>
          <a:graphicData uri="http://schemas.openxmlformats.org/drawingml/2006/table">
            <a:tbl>
              <a:tblPr firstRow="1" bandRow="1">
                <a:tableStyleId>{5C22544A-7EE6-4342-B048-85BDC9FD1C3A}</a:tableStyleId>
              </a:tblPr>
              <a:tblGrid>
                <a:gridCol w="1485213">
                  <a:extLst>
                    <a:ext uri="{9D8B030D-6E8A-4147-A177-3AD203B41FA5}">
                      <a16:colId xmlns:a16="http://schemas.microsoft.com/office/drawing/2014/main" val="2390248884"/>
                    </a:ext>
                  </a:extLst>
                </a:gridCol>
                <a:gridCol w="1485213">
                  <a:extLst>
                    <a:ext uri="{9D8B030D-6E8A-4147-A177-3AD203B41FA5}">
                      <a16:colId xmlns:a16="http://schemas.microsoft.com/office/drawing/2014/main" val="2439893667"/>
                    </a:ext>
                  </a:extLst>
                </a:gridCol>
                <a:gridCol w="1920323">
                  <a:extLst>
                    <a:ext uri="{9D8B030D-6E8A-4147-A177-3AD203B41FA5}">
                      <a16:colId xmlns:a16="http://schemas.microsoft.com/office/drawing/2014/main" val="4179499396"/>
                    </a:ext>
                  </a:extLst>
                </a:gridCol>
              </a:tblGrid>
              <a:tr h="309885">
                <a:tc>
                  <a:txBody>
                    <a:bodyPr/>
                    <a:lstStyle/>
                    <a:p>
                      <a:pPr>
                        <a:buNone/>
                      </a:pPr>
                      <a:r>
                        <a:rPr lang="en-US" sz="1600" dirty="0"/>
                        <a:t>GO ID</a:t>
                      </a:r>
                    </a:p>
                  </a:txBody>
                  <a:tcPr/>
                </a:tc>
                <a:tc>
                  <a:txBody>
                    <a:bodyPr/>
                    <a:lstStyle/>
                    <a:p>
                      <a:pPr>
                        <a:buNone/>
                      </a:pPr>
                      <a:r>
                        <a:rPr lang="en-US" sz="1600" dirty="0"/>
                        <a:t>p-value</a:t>
                      </a:r>
                    </a:p>
                  </a:txBody>
                  <a:tcPr/>
                </a:tc>
                <a:tc>
                  <a:txBody>
                    <a:bodyPr/>
                    <a:lstStyle/>
                    <a:p>
                      <a:pPr lvl="0">
                        <a:buNone/>
                      </a:pPr>
                      <a:r>
                        <a:rPr lang="en-US" sz="1600" dirty="0"/>
                        <a:t>GO description</a:t>
                      </a:r>
                    </a:p>
                  </a:txBody>
                  <a:tcPr/>
                </a:tc>
                <a:extLst>
                  <a:ext uri="{0D108BD9-81ED-4DB2-BD59-A6C34878D82A}">
                    <a16:rowId xmlns:a16="http://schemas.microsoft.com/office/drawing/2014/main" val="3341313940"/>
                  </a:ext>
                </a:extLst>
              </a:tr>
              <a:tr h="972697">
                <a:tc>
                  <a:txBody>
                    <a:bodyPr/>
                    <a:lstStyle/>
                    <a:p>
                      <a:pPr lvl="0" algn="l">
                        <a:buNone/>
                      </a:pPr>
                      <a:r>
                        <a:rPr lang="en-US" sz="1600" b="0" i="0" u="none" strike="noStrike" noProof="0" dirty="0">
                          <a:solidFill>
                            <a:srgbClr val="000000"/>
                          </a:solidFill>
                          <a:latin typeface="Calibri"/>
                        </a:rPr>
                        <a:t>GO:0009816</a:t>
                      </a:r>
                      <a:endParaRPr lang="en-US" dirty="0"/>
                    </a:p>
                  </a:txBody>
                  <a:tcPr/>
                </a:tc>
                <a:tc>
                  <a:txBody>
                    <a:bodyPr/>
                    <a:lstStyle/>
                    <a:p>
                      <a:pPr>
                        <a:buNone/>
                      </a:pPr>
                      <a:r>
                        <a:rPr lang="en-US" sz="1600" dirty="0"/>
                        <a:t>10 </a:t>
                      </a:r>
                      <a:r>
                        <a:rPr lang="en-US" sz="1600" baseline="30000" dirty="0"/>
                        <a:t>-9</a:t>
                      </a:r>
                    </a:p>
                  </a:txBody>
                  <a:tcPr/>
                </a:tc>
                <a:tc>
                  <a:txBody>
                    <a:bodyPr/>
                    <a:lstStyle/>
                    <a:p>
                      <a:pPr lvl="0" algn="l">
                        <a:buNone/>
                      </a:pPr>
                      <a:r>
                        <a:rPr lang="en-US" sz="1600" b="0" i="0" u="none" strike="noStrike" noProof="0" dirty="0">
                          <a:solidFill>
                            <a:srgbClr val="000000"/>
                          </a:solidFill>
                          <a:latin typeface="Calibri"/>
                        </a:rPr>
                        <a:t>defense response to bacterium, incompatible interaction</a:t>
                      </a:r>
                      <a:endParaRPr lang="en-US" sz="1600" dirty="0"/>
                    </a:p>
                  </a:txBody>
                  <a:tcPr/>
                </a:tc>
                <a:extLst>
                  <a:ext uri="{0D108BD9-81ED-4DB2-BD59-A6C34878D82A}">
                    <a16:rowId xmlns:a16="http://schemas.microsoft.com/office/drawing/2014/main" val="867370536"/>
                  </a:ext>
                </a:extLst>
              </a:tr>
              <a:tr h="533692">
                <a:tc>
                  <a:txBody>
                    <a:bodyPr/>
                    <a:lstStyle/>
                    <a:p>
                      <a:pPr lvl="0" algn="l">
                        <a:buNone/>
                      </a:pPr>
                      <a:r>
                        <a:rPr lang="en-US" sz="1600" b="0" i="0" u="none" strike="noStrike" noProof="0" dirty="0">
                          <a:solidFill>
                            <a:srgbClr val="000000"/>
                          </a:solidFill>
                          <a:latin typeface="Calibri"/>
                        </a:rPr>
                        <a:t>GO:0010026</a:t>
                      </a:r>
                      <a:endParaRPr lang="en-US" dirty="0"/>
                    </a:p>
                  </a:txBody>
                  <a:tcPr/>
                </a:tc>
                <a:tc>
                  <a:txBody>
                    <a:bodyPr/>
                    <a:lstStyle/>
                    <a:p>
                      <a:pPr>
                        <a:buNone/>
                      </a:pPr>
                      <a:r>
                        <a:rPr lang="en-US" sz="1600" dirty="0"/>
                        <a:t>10</a:t>
                      </a:r>
                      <a:r>
                        <a:rPr lang="en-US" sz="1600" baseline="30000" dirty="0"/>
                        <a:t>-5</a:t>
                      </a:r>
                    </a:p>
                  </a:txBody>
                  <a:tcPr/>
                </a:tc>
                <a:tc>
                  <a:txBody>
                    <a:bodyPr/>
                    <a:lstStyle/>
                    <a:p>
                      <a:pPr lvl="0" algn="l">
                        <a:buNone/>
                      </a:pPr>
                      <a:r>
                        <a:rPr lang="en-US" sz="1600" b="0" i="0" u="none" strike="noStrike" noProof="0" dirty="0">
                          <a:solidFill>
                            <a:srgbClr val="000000"/>
                          </a:solidFill>
                          <a:latin typeface="Calibri"/>
                        </a:rPr>
                        <a:t>trichome differentiation</a:t>
                      </a:r>
                      <a:endParaRPr lang="en-US" sz="1600" dirty="0"/>
                    </a:p>
                  </a:txBody>
                  <a:tcPr/>
                </a:tc>
                <a:extLst>
                  <a:ext uri="{0D108BD9-81ED-4DB2-BD59-A6C34878D82A}">
                    <a16:rowId xmlns:a16="http://schemas.microsoft.com/office/drawing/2014/main" val="2228805015"/>
                  </a:ext>
                </a:extLst>
              </a:tr>
              <a:tr h="748890">
                <a:tc>
                  <a:txBody>
                    <a:bodyPr/>
                    <a:lstStyle/>
                    <a:p>
                      <a:pPr lvl="0" algn="l">
                        <a:buNone/>
                      </a:pPr>
                      <a:r>
                        <a:rPr lang="en-US" sz="1600" b="0" i="0" u="none" strike="noStrike" noProof="0" dirty="0">
                          <a:solidFill>
                            <a:srgbClr val="000000"/>
                          </a:solidFill>
                          <a:latin typeface="Calibri"/>
                        </a:rPr>
                        <a:t>GO:0006355</a:t>
                      </a:r>
                      <a:endParaRPr lang="en-US" dirty="0"/>
                    </a:p>
                  </a:txBody>
                  <a:tcPr/>
                </a:tc>
                <a:tc>
                  <a:txBody>
                    <a:bodyPr/>
                    <a:lstStyle/>
                    <a:p>
                      <a:pPr>
                        <a:buNone/>
                      </a:pPr>
                      <a:r>
                        <a:rPr lang="en-US" sz="1600" dirty="0"/>
                        <a:t>10 </a:t>
                      </a:r>
                      <a:r>
                        <a:rPr lang="en-US" sz="1600" baseline="30000" dirty="0"/>
                        <a:t>-4</a:t>
                      </a:r>
                    </a:p>
                  </a:txBody>
                  <a:tcPr/>
                </a:tc>
                <a:tc>
                  <a:txBody>
                    <a:bodyPr/>
                    <a:lstStyle/>
                    <a:p>
                      <a:pPr lvl="0" algn="l">
                        <a:buNone/>
                      </a:pPr>
                      <a:r>
                        <a:rPr lang="en-US" sz="1600" b="0" i="0" u="none" strike="noStrike" noProof="0" dirty="0">
                          <a:solidFill>
                            <a:srgbClr val="000000"/>
                          </a:solidFill>
                          <a:latin typeface="Calibri"/>
                        </a:rPr>
                        <a:t>regulation of transcription, DNA-dependent</a:t>
                      </a:r>
                      <a:endParaRPr lang="en-US" sz="1600" dirty="0"/>
                    </a:p>
                  </a:txBody>
                  <a:tcPr/>
                </a:tc>
                <a:extLst>
                  <a:ext uri="{0D108BD9-81ED-4DB2-BD59-A6C34878D82A}">
                    <a16:rowId xmlns:a16="http://schemas.microsoft.com/office/drawing/2014/main" val="2072158959"/>
                  </a:ext>
                </a:extLst>
              </a:tr>
              <a:tr h="533692">
                <a:tc>
                  <a:txBody>
                    <a:bodyPr/>
                    <a:lstStyle/>
                    <a:p>
                      <a:pPr lvl="0" algn="l">
                        <a:buNone/>
                      </a:pPr>
                      <a:r>
                        <a:rPr lang="en-US" sz="1600" b="0" i="0" u="none" strike="noStrike" noProof="0" dirty="0">
                          <a:solidFill>
                            <a:srgbClr val="000000"/>
                          </a:solidFill>
                          <a:latin typeface="Calibri"/>
                        </a:rPr>
                        <a:t>GO:0015690</a:t>
                      </a:r>
                      <a:endParaRPr lang="en-US" dirty="0"/>
                    </a:p>
                  </a:txBody>
                  <a:tcPr/>
                </a:tc>
                <a:tc>
                  <a:txBody>
                    <a:bodyPr/>
                    <a:lstStyle/>
                    <a:p>
                      <a:pPr>
                        <a:buNone/>
                      </a:pPr>
                      <a:r>
                        <a:rPr lang="en-US" sz="1600" dirty="0"/>
                        <a:t>10 </a:t>
                      </a:r>
                      <a:r>
                        <a:rPr lang="en-US" sz="1600" baseline="30000" dirty="0"/>
                        <a:t>-3</a:t>
                      </a:r>
                    </a:p>
                  </a:txBody>
                  <a:tcPr/>
                </a:tc>
                <a:tc>
                  <a:txBody>
                    <a:bodyPr/>
                    <a:lstStyle/>
                    <a:p>
                      <a:pPr lvl="0" algn="l">
                        <a:buNone/>
                      </a:pPr>
                      <a:r>
                        <a:rPr lang="en-US" sz="1600" b="0" i="0" u="none" strike="noStrike" noProof="0" dirty="0">
                          <a:solidFill>
                            <a:srgbClr val="000000"/>
                          </a:solidFill>
                          <a:latin typeface="Calibri"/>
                        </a:rPr>
                        <a:t>aluminum cation transport</a:t>
                      </a:r>
                      <a:endParaRPr lang="en-US" sz="1600" dirty="0"/>
                    </a:p>
                  </a:txBody>
                  <a:tcPr/>
                </a:tc>
                <a:extLst>
                  <a:ext uri="{0D108BD9-81ED-4DB2-BD59-A6C34878D82A}">
                    <a16:rowId xmlns:a16="http://schemas.microsoft.com/office/drawing/2014/main" val="738215038"/>
                  </a:ext>
                </a:extLst>
              </a:tr>
              <a:tr h="748890">
                <a:tc>
                  <a:txBody>
                    <a:bodyPr/>
                    <a:lstStyle/>
                    <a:p>
                      <a:pPr lvl="0" algn="l">
                        <a:buNone/>
                      </a:pPr>
                      <a:r>
                        <a:rPr lang="en-US" sz="1600" b="0" i="0" u="none" strike="noStrike" noProof="0" dirty="0">
                          <a:solidFill>
                            <a:srgbClr val="000000"/>
                          </a:solidFill>
                          <a:latin typeface="Calibri"/>
                        </a:rPr>
                        <a:t>GO:0009612</a:t>
                      </a:r>
                      <a:endParaRPr lang="en-US" dirty="0"/>
                    </a:p>
                  </a:txBody>
                  <a:tcPr/>
                </a:tc>
                <a:tc>
                  <a:txBody>
                    <a:bodyPr/>
                    <a:lstStyle/>
                    <a:p>
                      <a:pPr>
                        <a:buNone/>
                      </a:pPr>
                      <a:r>
                        <a:rPr lang="en-US" sz="1600" dirty="0"/>
                        <a:t>10 </a:t>
                      </a:r>
                      <a:r>
                        <a:rPr lang="en-US" sz="1600" baseline="30000" dirty="0"/>
                        <a:t>-2</a:t>
                      </a:r>
                    </a:p>
                  </a:txBody>
                  <a:tcPr/>
                </a:tc>
                <a:tc>
                  <a:txBody>
                    <a:bodyPr/>
                    <a:lstStyle/>
                    <a:p>
                      <a:pPr lvl="0" algn="l">
                        <a:buNone/>
                      </a:pPr>
                      <a:r>
                        <a:rPr lang="en-US" sz="1600" b="0" i="0" u="none" strike="noStrike" noProof="0" dirty="0">
                          <a:solidFill>
                            <a:srgbClr val="000000"/>
                          </a:solidFill>
                          <a:latin typeface="Calibri"/>
                        </a:rPr>
                        <a:t>response to mechanical stimulus</a:t>
                      </a:r>
                      <a:endParaRPr lang="en-US" sz="1600" dirty="0"/>
                    </a:p>
                  </a:txBody>
                  <a:tcPr/>
                </a:tc>
                <a:extLst>
                  <a:ext uri="{0D108BD9-81ED-4DB2-BD59-A6C34878D82A}">
                    <a16:rowId xmlns:a16="http://schemas.microsoft.com/office/drawing/2014/main" val="251034021"/>
                  </a:ext>
                </a:extLst>
              </a:tr>
            </a:tbl>
          </a:graphicData>
        </a:graphic>
      </p:graphicFrame>
      <p:graphicFrame>
        <p:nvGraphicFramePr>
          <p:cNvPr id="6" name="Table 4">
            <a:extLst>
              <a:ext uri="{FF2B5EF4-FFF2-40B4-BE49-F238E27FC236}">
                <a16:creationId xmlns:a16="http://schemas.microsoft.com/office/drawing/2014/main" id="{98998A69-9FFC-4D0F-B847-6784E7AC4DDA}"/>
              </a:ext>
            </a:extLst>
          </p:cNvPr>
          <p:cNvGraphicFramePr>
            <a:graphicFrameLocks noGrp="1"/>
          </p:cNvGraphicFramePr>
          <p:nvPr>
            <p:extLst>
              <p:ext uri="{D42A27DB-BD31-4B8C-83A1-F6EECF244321}">
                <p14:modId xmlns:p14="http://schemas.microsoft.com/office/powerpoint/2010/main" val="2413822026"/>
              </p:ext>
            </p:extLst>
          </p:nvPr>
        </p:nvGraphicFramePr>
        <p:xfrm>
          <a:off x="6199481" y="1683925"/>
          <a:ext cx="4976704" cy="4102096"/>
        </p:xfrm>
        <a:graphic>
          <a:graphicData uri="http://schemas.openxmlformats.org/drawingml/2006/table">
            <a:tbl>
              <a:tblPr firstRow="1" bandRow="1">
                <a:tableStyleId>{5C22544A-7EE6-4342-B048-85BDC9FD1C3A}</a:tableStyleId>
              </a:tblPr>
              <a:tblGrid>
                <a:gridCol w="1511316">
                  <a:extLst>
                    <a:ext uri="{9D8B030D-6E8A-4147-A177-3AD203B41FA5}">
                      <a16:colId xmlns:a16="http://schemas.microsoft.com/office/drawing/2014/main" val="2390248884"/>
                    </a:ext>
                  </a:extLst>
                </a:gridCol>
                <a:gridCol w="1511316">
                  <a:extLst>
                    <a:ext uri="{9D8B030D-6E8A-4147-A177-3AD203B41FA5}">
                      <a16:colId xmlns:a16="http://schemas.microsoft.com/office/drawing/2014/main" val="2439893667"/>
                    </a:ext>
                  </a:extLst>
                </a:gridCol>
                <a:gridCol w="1954072">
                  <a:extLst>
                    <a:ext uri="{9D8B030D-6E8A-4147-A177-3AD203B41FA5}">
                      <a16:colId xmlns:a16="http://schemas.microsoft.com/office/drawing/2014/main" val="4179499396"/>
                    </a:ext>
                  </a:extLst>
                </a:gridCol>
              </a:tblGrid>
              <a:tr h="420214">
                <a:tc>
                  <a:txBody>
                    <a:bodyPr/>
                    <a:lstStyle/>
                    <a:p>
                      <a:pPr>
                        <a:buNone/>
                      </a:pPr>
                      <a:r>
                        <a:rPr lang="en-US" sz="1600" dirty="0"/>
                        <a:t>GO ID</a:t>
                      </a:r>
                    </a:p>
                  </a:txBody>
                  <a:tcPr/>
                </a:tc>
                <a:tc>
                  <a:txBody>
                    <a:bodyPr/>
                    <a:lstStyle/>
                    <a:p>
                      <a:pPr>
                        <a:buNone/>
                      </a:pPr>
                      <a:r>
                        <a:rPr lang="en-US" sz="1600" dirty="0"/>
                        <a:t>p-value</a:t>
                      </a:r>
                    </a:p>
                  </a:txBody>
                  <a:tcPr/>
                </a:tc>
                <a:tc>
                  <a:txBody>
                    <a:bodyPr/>
                    <a:lstStyle/>
                    <a:p>
                      <a:pPr lvl="0">
                        <a:buNone/>
                      </a:pPr>
                      <a:r>
                        <a:rPr lang="en-US" sz="1600" dirty="0"/>
                        <a:t>GO description</a:t>
                      </a:r>
                    </a:p>
                  </a:txBody>
                  <a:tcPr/>
                </a:tc>
                <a:extLst>
                  <a:ext uri="{0D108BD9-81ED-4DB2-BD59-A6C34878D82A}">
                    <a16:rowId xmlns:a16="http://schemas.microsoft.com/office/drawing/2014/main" val="3341313940"/>
                  </a:ext>
                </a:extLst>
              </a:tr>
              <a:tr h="740378">
                <a:tc>
                  <a:txBody>
                    <a:bodyPr/>
                    <a:lstStyle/>
                    <a:p>
                      <a:pPr lvl="0" algn="l">
                        <a:buNone/>
                      </a:pPr>
                      <a:r>
                        <a:rPr lang="en-US" sz="1600" b="0" i="0" u="none" strike="noStrike" noProof="0" dirty="0">
                          <a:solidFill>
                            <a:srgbClr val="000000"/>
                          </a:solidFill>
                          <a:latin typeface="Calibri"/>
                        </a:rPr>
                        <a:t>GO:0006952</a:t>
                      </a:r>
                      <a:endParaRPr lang="en-US" dirty="0"/>
                    </a:p>
                  </a:txBody>
                  <a:tcPr/>
                </a:tc>
                <a:tc>
                  <a:txBody>
                    <a:bodyPr/>
                    <a:lstStyle/>
                    <a:p>
                      <a:pPr>
                        <a:buNone/>
                      </a:pPr>
                      <a:r>
                        <a:rPr lang="en-US" sz="1600" dirty="0"/>
                        <a:t>10 </a:t>
                      </a:r>
                      <a:r>
                        <a:rPr lang="en-US" sz="1600" baseline="30000" dirty="0"/>
                        <a:t>-191</a:t>
                      </a:r>
                    </a:p>
                  </a:txBody>
                  <a:tcPr/>
                </a:tc>
                <a:tc>
                  <a:txBody>
                    <a:bodyPr/>
                    <a:lstStyle/>
                    <a:p>
                      <a:pPr lvl="0" algn="l">
                        <a:buNone/>
                      </a:pPr>
                      <a:r>
                        <a:rPr lang="en-US" sz="1600" b="0" i="0" u="none" strike="noStrike" noProof="0" dirty="0">
                          <a:solidFill>
                            <a:srgbClr val="000000"/>
                          </a:solidFill>
                          <a:latin typeface="Calibri"/>
                        </a:rPr>
                        <a:t>defense response</a:t>
                      </a:r>
                      <a:endParaRPr lang="en-US" dirty="0"/>
                    </a:p>
                  </a:txBody>
                  <a:tcPr/>
                </a:tc>
                <a:extLst>
                  <a:ext uri="{0D108BD9-81ED-4DB2-BD59-A6C34878D82A}">
                    <a16:rowId xmlns:a16="http://schemas.microsoft.com/office/drawing/2014/main" val="867370536"/>
                  </a:ext>
                </a:extLst>
              </a:tr>
              <a:tr h="740378">
                <a:tc>
                  <a:txBody>
                    <a:bodyPr/>
                    <a:lstStyle/>
                    <a:p>
                      <a:pPr lvl="0" algn="l">
                        <a:buNone/>
                      </a:pPr>
                      <a:r>
                        <a:rPr lang="en-US" sz="1600" b="0" i="0" u="none" strike="noStrike" noProof="0" dirty="0">
                          <a:solidFill>
                            <a:srgbClr val="000000"/>
                          </a:solidFill>
                          <a:latin typeface="Calibri"/>
                        </a:rPr>
                        <a:t>GO:0007165</a:t>
                      </a:r>
                      <a:endParaRPr lang="en-US" dirty="0"/>
                    </a:p>
                  </a:txBody>
                  <a:tcPr/>
                </a:tc>
                <a:tc>
                  <a:txBody>
                    <a:bodyPr/>
                    <a:lstStyle/>
                    <a:p>
                      <a:pPr>
                        <a:buNone/>
                      </a:pPr>
                      <a:r>
                        <a:rPr lang="en-US" sz="1600" dirty="0"/>
                        <a:t>10 </a:t>
                      </a:r>
                      <a:r>
                        <a:rPr lang="en-US" sz="1600" baseline="30000" dirty="0"/>
                        <a:t>-66</a:t>
                      </a:r>
                    </a:p>
                  </a:txBody>
                  <a:tcPr/>
                </a:tc>
                <a:tc>
                  <a:txBody>
                    <a:bodyPr/>
                    <a:lstStyle/>
                    <a:p>
                      <a:pPr lvl="0" algn="l">
                        <a:buNone/>
                      </a:pPr>
                      <a:r>
                        <a:rPr lang="en-US" sz="1600" b="0" i="0" u="none" strike="noStrike" noProof="0" dirty="0">
                          <a:solidFill>
                            <a:srgbClr val="000000"/>
                          </a:solidFill>
                          <a:latin typeface="Calibri"/>
                        </a:rPr>
                        <a:t>signal transduction</a:t>
                      </a:r>
                      <a:endParaRPr lang="en-US" dirty="0"/>
                    </a:p>
                  </a:txBody>
                  <a:tcPr/>
                </a:tc>
                <a:extLst>
                  <a:ext uri="{0D108BD9-81ED-4DB2-BD59-A6C34878D82A}">
                    <a16:rowId xmlns:a16="http://schemas.microsoft.com/office/drawing/2014/main" val="2228805015"/>
                  </a:ext>
                </a:extLst>
              </a:tr>
              <a:tr h="420214">
                <a:tc>
                  <a:txBody>
                    <a:bodyPr/>
                    <a:lstStyle/>
                    <a:p>
                      <a:pPr lvl="0" algn="l">
                        <a:buNone/>
                      </a:pPr>
                      <a:r>
                        <a:rPr lang="en-US" sz="1600" b="0" i="0" u="none" strike="noStrike" noProof="0" dirty="0">
                          <a:solidFill>
                            <a:srgbClr val="000000"/>
                          </a:solidFill>
                          <a:latin typeface="Calibri"/>
                        </a:rPr>
                        <a:t>GO:0006412</a:t>
                      </a:r>
                      <a:endParaRPr lang="en-US" dirty="0"/>
                    </a:p>
                  </a:txBody>
                  <a:tcPr/>
                </a:tc>
                <a:tc>
                  <a:txBody>
                    <a:bodyPr/>
                    <a:lstStyle/>
                    <a:p>
                      <a:pPr>
                        <a:buNone/>
                      </a:pPr>
                      <a:r>
                        <a:rPr lang="en-US" sz="1600" dirty="0"/>
                        <a:t>10 </a:t>
                      </a:r>
                      <a:r>
                        <a:rPr lang="en-US" sz="1600" baseline="30000" dirty="0"/>
                        <a:t>-54</a:t>
                      </a:r>
                    </a:p>
                  </a:txBody>
                  <a:tcPr/>
                </a:tc>
                <a:tc>
                  <a:txBody>
                    <a:bodyPr/>
                    <a:lstStyle/>
                    <a:p>
                      <a:pPr lvl="0" algn="l">
                        <a:buNone/>
                      </a:pPr>
                      <a:r>
                        <a:rPr lang="en-US" sz="1600" b="0" i="0" u="none" strike="noStrike" noProof="0" dirty="0">
                          <a:solidFill>
                            <a:srgbClr val="000000"/>
                          </a:solidFill>
                          <a:latin typeface="Calibri"/>
                        </a:rPr>
                        <a:t>translation</a:t>
                      </a:r>
                      <a:endParaRPr lang="en-US" dirty="0"/>
                    </a:p>
                  </a:txBody>
                  <a:tcPr/>
                </a:tc>
                <a:extLst>
                  <a:ext uri="{0D108BD9-81ED-4DB2-BD59-A6C34878D82A}">
                    <a16:rowId xmlns:a16="http://schemas.microsoft.com/office/drawing/2014/main" val="2072158959"/>
                  </a:ext>
                </a:extLst>
              </a:tr>
              <a:tr h="1040534">
                <a:tc>
                  <a:txBody>
                    <a:bodyPr/>
                    <a:lstStyle/>
                    <a:p>
                      <a:pPr lvl="0" algn="l">
                        <a:buNone/>
                      </a:pPr>
                      <a:r>
                        <a:rPr lang="en-US" sz="1600" b="0" i="0" u="none" strike="noStrike" noProof="0" dirty="0">
                          <a:solidFill>
                            <a:srgbClr val="000000"/>
                          </a:solidFill>
                          <a:latin typeface="Calibri"/>
                        </a:rPr>
                        <a:t>GO:0055114</a:t>
                      </a:r>
                      <a:endParaRPr lang="en-US" dirty="0"/>
                    </a:p>
                  </a:txBody>
                  <a:tcPr/>
                </a:tc>
                <a:tc>
                  <a:txBody>
                    <a:bodyPr/>
                    <a:lstStyle/>
                    <a:p>
                      <a:pPr>
                        <a:buNone/>
                      </a:pPr>
                      <a:r>
                        <a:rPr lang="en-US" sz="1600" dirty="0"/>
                        <a:t>10 </a:t>
                      </a:r>
                      <a:r>
                        <a:rPr lang="en-US" sz="1600" baseline="30000" dirty="0"/>
                        <a:t>-41</a:t>
                      </a:r>
                    </a:p>
                  </a:txBody>
                  <a:tcPr/>
                </a:tc>
                <a:tc>
                  <a:txBody>
                    <a:bodyPr/>
                    <a:lstStyle/>
                    <a:p>
                      <a:pPr lvl="0" algn="l">
                        <a:buNone/>
                      </a:pPr>
                      <a:r>
                        <a:rPr lang="en-US" sz="1600" b="0" i="0" u="none" strike="noStrike" noProof="0" dirty="0">
                          <a:solidFill>
                            <a:srgbClr val="000000"/>
                          </a:solidFill>
                          <a:latin typeface="Calibri"/>
                        </a:rPr>
                        <a:t>oxidation-reduction process</a:t>
                      </a:r>
                      <a:endParaRPr lang="en-US" dirty="0"/>
                    </a:p>
                  </a:txBody>
                  <a:tcPr/>
                </a:tc>
                <a:extLst>
                  <a:ext uri="{0D108BD9-81ED-4DB2-BD59-A6C34878D82A}">
                    <a16:rowId xmlns:a16="http://schemas.microsoft.com/office/drawing/2014/main" val="738215038"/>
                  </a:ext>
                </a:extLst>
              </a:tr>
              <a:tr h="740378">
                <a:tc>
                  <a:txBody>
                    <a:bodyPr/>
                    <a:lstStyle/>
                    <a:p>
                      <a:pPr lvl="0" algn="l">
                        <a:buNone/>
                      </a:pPr>
                      <a:r>
                        <a:rPr lang="en-US" sz="1600" b="0" i="0" u="none" strike="noStrike" noProof="0" dirty="0">
                          <a:solidFill>
                            <a:srgbClr val="000000"/>
                          </a:solidFill>
                          <a:latin typeface="Calibri"/>
                        </a:rPr>
                        <a:t>GO:0006865</a:t>
                      </a:r>
                      <a:endParaRPr lang="en-US" dirty="0"/>
                    </a:p>
                  </a:txBody>
                  <a:tcPr/>
                </a:tc>
                <a:tc>
                  <a:txBody>
                    <a:bodyPr/>
                    <a:lstStyle/>
                    <a:p>
                      <a:pPr>
                        <a:buNone/>
                      </a:pPr>
                      <a:r>
                        <a:rPr lang="en-US" sz="1600" dirty="0"/>
                        <a:t>10 </a:t>
                      </a:r>
                      <a:r>
                        <a:rPr lang="en-US" sz="1600" baseline="30000" dirty="0"/>
                        <a:t>-41</a:t>
                      </a:r>
                    </a:p>
                  </a:txBody>
                  <a:tcPr/>
                </a:tc>
                <a:tc>
                  <a:txBody>
                    <a:bodyPr/>
                    <a:lstStyle/>
                    <a:p>
                      <a:pPr lvl="0" algn="l">
                        <a:buNone/>
                      </a:pPr>
                      <a:r>
                        <a:rPr lang="en-US" sz="1600" b="0" i="0" u="none" strike="noStrike" noProof="0" dirty="0">
                          <a:solidFill>
                            <a:srgbClr val="000000"/>
                          </a:solidFill>
                          <a:latin typeface="Calibri"/>
                        </a:rPr>
                        <a:t>amino acid transport</a:t>
                      </a:r>
                      <a:endParaRPr lang="en-US" dirty="0"/>
                    </a:p>
                  </a:txBody>
                  <a:tcPr/>
                </a:tc>
                <a:extLst>
                  <a:ext uri="{0D108BD9-81ED-4DB2-BD59-A6C34878D82A}">
                    <a16:rowId xmlns:a16="http://schemas.microsoft.com/office/drawing/2014/main" val="251034021"/>
                  </a:ext>
                </a:extLst>
              </a:tr>
            </a:tbl>
          </a:graphicData>
        </a:graphic>
      </p:graphicFrame>
      <p:sp>
        <p:nvSpPr>
          <p:cNvPr id="3" name="TextBox 2">
            <a:extLst>
              <a:ext uri="{FF2B5EF4-FFF2-40B4-BE49-F238E27FC236}">
                <a16:creationId xmlns:a16="http://schemas.microsoft.com/office/drawing/2014/main" id="{195533CC-0157-4C48-85BF-A3BF36292854}"/>
              </a:ext>
            </a:extLst>
          </p:cNvPr>
          <p:cNvSpPr txBox="1"/>
          <p:nvPr/>
        </p:nvSpPr>
        <p:spPr>
          <a:xfrm>
            <a:off x="876771" y="5933252"/>
            <a:ext cx="4831644"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Group 1 GO enrichment (size &lt; 10)</a:t>
            </a:r>
          </a:p>
        </p:txBody>
      </p:sp>
      <p:sp>
        <p:nvSpPr>
          <p:cNvPr id="7" name="TextBox 6">
            <a:extLst>
              <a:ext uri="{FF2B5EF4-FFF2-40B4-BE49-F238E27FC236}">
                <a16:creationId xmlns:a16="http://schemas.microsoft.com/office/drawing/2014/main" id="{15B87A7E-4767-45E8-9018-19595CCB078C}"/>
              </a:ext>
            </a:extLst>
          </p:cNvPr>
          <p:cNvSpPr txBox="1"/>
          <p:nvPr/>
        </p:nvSpPr>
        <p:spPr>
          <a:xfrm>
            <a:off x="6229586" y="5895623"/>
            <a:ext cx="4831644"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Group 4 GO enrichment (size &gt; 43)</a:t>
            </a:r>
          </a:p>
        </p:txBody>
      </p:sp>
      <p:sp>
        <p:nvSpPr>
          <p:cNvPr id="8" name="TextBox 7">
            <a:extLst>
              <a:ext uri="{FF2B5EF4-FFF2-40B4-BE49-F238E27FC236}">
                <a16:creationId xmlns:a16="http://schemas.microsoft.com/office/drawing/2014/main" id="{FFE6AD49-E398-4454-85B0-EEDC31BE9314}"/>
              </a:ext>
            </a:extLst>
          </p:cNvPr>
          <p:cNvSpPr txBox="1"/>
          <p:nvPr/>
        </p:nvSpPr>
        <p:spPr>
          <a:xfrm>
            <a:off x="6229586" y="6261778"/>
            <a:ext cx="4831644"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Number of enriched categories = 268</a:t>
            </a:r>
          </a:p>
        </p:txBody>
      </p:sp>
      <p:sp>
        <p:nvSpPr>
          <p:cNvPr id="9" name="TextBox 8">
            <a:extLst>
              <a:ext uri="{FF2B5EF4-FFF2-40B4-BE49-F238E27FC236}">
                <a16:creationId xmlns:a16="http://schemas.microsoft.com/office/drawing/2014/main" id="{C423A103-9BAC-4601-AB2C-666CE51CC9FB}"/>
              </a:ext>
            </a:extLst>
          </p:cNvPr>
          <p:cNvSpPr txBox="1"/>
          <p:nvPr/>
        </p:nvSpPr>
        <p:spPr>
          <a:xfrm>
            <a:off x="876771" y="6259823"/>
            <a:ext cx="4831644"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Number of enriched categories = 7</a:t>
            </a:r>
          </a:p>
        </p:txBody>
      </p:sp>
      <p:sp>
        <p:nvSpPr>
          <p:cNvPr id="5" name="Slide Number Placeholder 4">
            <a:extLst>
              <a:ext uri="{FF2B5EF4-FFF2-40B4-BE49-F238E27FC236}">
                <a16:creationId xmlns:a16="http://schemas.microsoft.com/office/drawing/2014/main" id="{DB3284D1-1255-4DC4-8E2B-3526C47B0539}"/>
              </a:ext>
            </a:extLst>
          </p:cNvPr>
          <p:cNvSpPr>
            <a:spLocks noGrp="1"/>
          </p:cNvSpPr>
          <p:nvPr>
            <p:ph type="sldNum" sz="quarter" idx="12"/>
          </p:nvPr>
        </p:nvSpPr>
        <p:spPr/>
        <p:txBody>
          <a:bodyPr/>
          <a:lstStyle/>
          <a:p>
            <a:fld id="{330EA680-D336-4FF7-8B7A-9848BB0A1C32}" type="slidenum">
              <a:rPr lang="en-US" smtClean="0"/>
              <a:t>44</a:t>
            </a:fld>
            <a:endParaRPr lang="en-US"/>
          </a:p>
        </p:txBody>
      </p:sp>
    </p:spTree>
    <p:extLst>
      <p:ext uri="{BB962C8B-B14F-4D97-AF65-F5344CB8AC3E}">
        <p14:creationId xmlns:p14="http://schemas.microsoft.com/office/powerpoint/2010/main" val="450392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E971F-631C-4CD8-84DA-3BADC08C282F}"/>
              </a:ext>
            </a:extLst>
          </p:cNvPr>
          <p:cNvSpPr>
            <a:spLocks noGrp="1"/>
          </p:cNvSpPr>
          <p:nvPr>
            <p:ph type="title"/>
          </p:nvPr>
        </p:nvSpPr>
        <p:spPr/>
        <p:txBody>
          <a:bodyPr/>
          <a:lstStyle/>
          <a:p>
            <a:r>
              <a:rPr lang="en-US">
                <a:cs typeface="Calibri Light"/>
              </a:rPr>
              <a:t>Biological analysis of legume families (cont.)</a:t>
            </a:r>
          </a:p>
        </p:txBody>
      </p:sp>
      <p:graphicFrame>
        <p:nvGraphicFramePr>
          <p:cNvPr id="4" name="Table 4">
            <a:extLst>
              <a:ext uri="{FF2B5EF4-FFF2-40B4-BE49-F238E27FC236}">
                <a16:creationId xmlns:a16="http://schemas.microsoft.com/office/drawing/2014/main" id="{9CE0274A-AF1D-415D-ACCE-AFBFC89CEE12}"/>
              </a:ext>
            </a:extLst>
          </p:cNvPr>
          <p:cNvGraphicFramePr>
            <a:graphicFrameLocks noGrp="1"/>
          </p:cNvGraphicFramePr>
          <p:nvPr>
            <p:extLst>
              <p:ext uri="{D42A27DB-BD31-4B8C-83A1-F6EECF244321}">
                <p14:modId xmlns:p14="http://schemas.microsoft.com/office/powerpoint/2010/main" val="1771865058"/>
              </p:ext>
            </p:extLst>
          </p:nvPr>
        </p:nvGraphicFramePr>
        <p:xfrm>
          <a:off x="714962" y="1815630"/>
          <a:ext cx="4862525" cy="3588007"/>
        </p:xfrm>
        <a:graphic>
          <a:graphicData uri="http://schemas.openxmlformats.org/drawingml/2006/table">
            <a:tbl>
              <a:tblPr firstRow="1" bandRow="1">
                <a:tableStyleId>{5C22544A-7EE6-4342-B048-85BDC9FD1C3A}</a:tableStyleId>
              </a:tblPr>
              <a:tblGrid>
                <a:gridCol w="1476642">
                  <a:extLst>
                    <a:ext uri="{9D8B030D-6E8A-4147-A177-3AD203B41FA5}">
                      <a16:colId xmlns:a16="http://schemas.microsoft.com/office/drawing/2014/main" val="2390248884"/>
                    </a:ext>
                  </a:extLst>
                </a:gridCol>
                <a:gridCol w="1476642">
                  <a:extLst>
                    <a:ext uri="{9D8B030D-6E8A-4147-A177-3AD203B41FA5}">
                      <a16:colId xmlns:a16="http://schemas.microsoft.com/office/drawing/2014/main" val="2439893667"/>
                    </a:ext>
                  </a:extLst>
                </a:gridCol>
                <a:gridCol w="1909241">
                  <a:extLst>
                    <a:ext uri="{9D8B030D-6E8A-4147-A177-3AD203B41FA5}">
                      <a16:colId xmlns:a16="http://schemas.microsoft.com/office/drawing/2014/main" val="4179499396"/>
                    </a:ext>
                  </a:extLst>
                </a:gridCol>
              </a:tblGrid>
              <a:tr h="404961">
                <a:tc>
                  <a:txBody>
                    <a:bodyPr/>
                    <a:lstStyle/>
                    <a:p>
                      <a:pPr>
                        <a:buNone/>
                      </a:pPr>
                      <a:r>
                        <a:rPr lang="en-US" sz="1600" dirty="0"/>
                        <a:t>GO ID</a:t>
                      </a:r>
                    </a:p>
                  </a:txBody>
                  <a:tcPr/>
                </a:tc>
                <a:tc>
                  <a:txBody>
                    <a:bodyPr/>
                    <a:lstStyle/>
                    <a:p>
                      <a:pPr>
                        <a:buNone/>
                      </a:pPr>
                      <a:r>
                        <a:rPr lang="en-US" sz="1600" dirty="0"/>
                        <a:t>p-value</a:t>
                      </a:r>
                    </a:p>
                  </a:txBody>
                  <a:tcPr/>
                </a:tc>
                <a:tc>
                  <a:txBody>
                    <a:bodyPr/>
                    <a:lstStyle/>
                    <a:p>
                      <a:pPr lvl="0">
                        <a:buNone/>
                      </a:pPr>
                      <a:r>
                        <a:rPr lang="en-US" sz="1600" dirty="0"/>
                        <a:t>GO description</a:t>
                      </a:r>
                    </a:p>
                  </a:txBody>
                  <a:tcPr/>
                </a:tc>
                <a:extLst>
                  <a:ext uri="{0D108BD9-81ED-4DB2-BD59-A6C34878D82A}">
                    <a16:rowId xmlns:a16="http://schemas.microsoft.com/office/drawing/2014/main" val="3341313940"/>
                  </a:ext>
                </a:extLst>
              </a:tr>
              <a:tr h="502152">
                <a:tc>
                  <a:txBody>
                    <a:bodyPr/>
                    <a:lstStyle/>
                    <a:p>
                      <a:pPr lvl="0" algn="l">
                        <a:buNone/>
                      </a:pPr>
                      <a:r>
                        <a:rPr lang="en-US" sz="1600" b="0" i="0" u="none" strike="noStrike" noProof="0" dirty="0">
                          <a:solidFill>
                            <a:srgbClr val="000000"/>
                          </a:solidFill>
                          <a:latin typeface="Calibri"/>
                        </a:rPr>
                        <a:t>GO:0009658</a:t>
                      </a:r>
                      <a:endParaRPr lang="en-US" dirty="0"/>
                    </a:p>
                  </a:txBody>
                  <a:tcPr/>
                </a:tc>
                <a:tc>
                  <a:txBody>
                    <a:bodyPr/>
                    <a:lstStyle/>
                    <a:p>
                      <a:pPr>
                        <a:buNone/>
                      </a:pPr>
                      <a:r>
                        <a:rPr lang="en-US" sz="1600" dirty="0"/>
                        <a:t>10 </a:t>
                      </a:r>
                      <a:r>
                        <a:rPr lang="en-US" sz="1600" baseline="30000" dirty="0"/>
                        <a:t>-45</a:t>
                      </a:r>
                    </a:p>
                  </a:txBody>
                  <a:tcPr/>
                </a:tc>
                <a:tc>
                  <a:txBody>
                    <a:bodyPr/>
                    <a:lstStyle/>
                    <a:p>
                      <a:pPr lvl="0" algn="l">
                        <a:buNone/>
                      </a:pPr>
                      <a:r>
                        <a:rPr lang="en-US" sz="1600" b="0" i="0" u="none" strike="noStrike" noProof="0" dirty="0">
                          <a:solidFill>
                            <a:srgbClr val="000000"/>
                          </a:solidFill>
                          <a:latin typeface="Calibri"/>
                        </a:rPr>
                        <a:t>chloroplast organization</a:t>
                      </a:r>
                      <a:endParaRPr lang="en-US" dirty="0"/>
                    </a:p>
                  </a:txBody>
                  <a:tcPr/>
                </a:tc>
                <a:extLst>
                  <a:ext uri="{0D108BD9-81ED-4DB2-BD59-A6C34878D82A}">
                    <a16:rowId xmlns:a16="http://schemas.microsoft.com/office/drawing/2014/main" val="867370536"/>
                  </a:ext>
                </a:extLst>
              </a:tr>
              <a:tr h="704633">
                <a:tc>
                  <a:txBody>
                    <a:bodyPr/>
                    <a:lstStyle/>
                    <a:p>
                      <a:pPr lvl="0" algn="l">
                        <a:buNone/>
                      </a:pPr>
                      <a:r>
                        <a:rPr lang="en-US" sz="1600" b="0" i="0" u="none" strike="noStrike" noProof="0" dirty="0">
                          <a:solidFill>
                            <a:srgbClr val="000000"/>
                          </a:solidFill>
                          <a:latin typeface="Calibri"/>
                        </a:rPr>
                        <a:t>GO:0010027</a:t>
                      </a:r>
                      <a:endParaRPr lang="en-US" dirty="0"/>
                    </a:p>
                  </a:txBody>
                  <a:tcPr/>
                </a:tc>
                <a:tc>
                  <a:txBody>
                    <a:bodyPr/>
                    <a:lstStyle/>
                    <a:p>
                      <a:pPr>
                        <a:buNone/>
                      </a:pPr>
                      <a:r>
                        <a:rPr lang="en-US" sz="1600" dirty="0"/>
                        <a:t>10 </a:t>
                      </a:r>
                      <a:r>
                        <a:rPr lang="en-US" sz="1600" baseline="30000" dirty="0"/>
                        <a:t>-45</a:t>
                      </a:r>
                    </a:p>
                  </a:txBody>
                  <a:tcPr/>
                </a:tc>
                <a:tc>
                  <a:txBody>
                    <a:bodyPr/>
                    <a:lstStyle/>
                    <a:p>
                      <a:pPr lvl="0" algn="l">
                        <a:buNone/>
                      </a:pPr>
                      <a:r>
                        <a:rPr lang="en-US" sz="1600" b="0" i="0" u="none" strike="noStrike" noProof="0" dirty="0">
                          <a:solidFill>
                            <a:srgbClr val="000000"/>
                          </a:solidFill>
                          <a:latin typeface="Calibri"/>
                        </a:rPr>
                        <a:t>thylakoid membrane organization</a:t>
                      </a:r>
                      <a:endParaRPr lang="en-US" dirty="0"/>
                    </a:p>
                  </a:txBody>
                  <a:tcPr/>
                </a:tc>
                <a:extLst>
                  <a:ext uri="{0D108BD9-81ED-4DB2-BD59-A6C34878D82A}">
                    <a16:rowId xmlns:a16="http://schemas.microsoft.com/office/drawing/2014/main" val="2228805015"/>
                  </a:ext>
                </a:extLst>
              </a:tr>
              <a:tr h="915212">
                <a:tc>
                  <a:txBody>
                    <a:bodyPr/>
                    <a:lstStyle/>
                    <a:p>
                      <a:pPr lvl="0" algn="l">
                        <a:buNone/>
                      </a:pPr>
                      <a:r>
                        <a:rPr lang="en-US" sz="1600" b="0" i="0" u="none" strike="noStrike" noProof="0" dirty="0">
                          <a:solidFill>
                            <a:srgbClr val="000000"/>
                          </a:solidFill>
                          <a:latin typeface="Calibri"/>
                        </a:rPr>
                        <a:t>GO:0019288</a:t>
                      </a:r>
                      <a:endParaRPr lang="en-US" dirty="0"/>
                    </a:p>
                  </a:txBody>
                  <a:tcPr/>
                </a:tc>
                <a:tc>
                  <a:txBody>
                    <a:bodyPr/>
                    <a:lstStyle/>
                    <a:p>
                      <a:pPr>
                        <a:buNone/>
                      </a:pPr>
                      <a:r>
                        <a:rPr lang="en-US" sz="1600" dirty="0"/>
                        <a:t>10 </a:t>
                      </a:r>
                      <a:r>
                        <a:rPr lang="en-US" sz="1600" baseline="30000" dirty="0"/>
                        <a:t>-40</a:t>
                      </a:r>
                    </a:p>
                  </a:txBody>
                  <a:tcPr/>
                </a:tc>
                <a:tc>
                  <a:txBody>
                    <a:bodyPr/>
                    <a:lstStyle/>
                    <a:p>
                      <a:pPr lvl="0" algn="l">
                        <a:buNone/>
                      </a:pPr>
                      <a:r>
                        <a:rPr lang="en-US" sz="1600" b="0" i="0" u="none" strike="noStrike" noProof="0" dirty="0">
                          <a:solidFill>
                            <a:srgbClr val="000000"/>
                          </a:solidFill>
                          <a:latin typeface="Calibri"/>
                        </a:rPr>
                        <a:t>isopentenyl diphosphate biosynthetic process</a:t>
                      </a:r>
                      <a:endParaRPr lang="en-US" dirty="0"/>
                    </a:p>
                  </a:txBody>
                  <a:tcPr/>
                </a:tc>
                <a:extLst>
                  <a:ext uri="{0D108BD9-81ED-4DB2-BD59-A6C34878D82A}">
                    <a16:rowId xmlns:a16="http://schemas.microsoft.com/office/drawing/2014/main" val="2072158959"/>
                  </a:ext>
                </a:extLst>
              </a:tr>
              <a:tr h="404961">
                <a:tc>
                  <a:txBody>
                    <a:bodyPr/>
                    <a:lstStyle/>
                    <a:p>
                      <a:pPr lvl="0" algn="l">
                        <a:buNone/>
                      </a:pPr>
                      <a:r>
                        <a:rPr lang="en-US" sz="1600" b="0" i="0" u="none" strike="noStrike" noProof="0" dirty="0">
                          <a:solidFill>
                            <a:srgbClr val="000000"/>
                          </a:solidFill>
                          <a:latin typeface="Calibri"/>
                        </a:rPr>
                        <a:t>GO:0006364</a:t>
                      </a:r>
                      <a:endParaRPr lang="en-US" dirty="0"/>
                    </a:p>
                  </a:txBody>
                  <a:tcPr/>
                </a:tc>
                <a:tc>
                  <a:txBody>
                    <a:bodyPr/>
                    <a:lstStyle/>
                    <a:p>
                      <a:pPr>
                        <a:buNone/>
                      </a:pPr>
                      <a:r>
                        <a:rPr lang="en-US" sz="1600" dirty="0"/>
                        <a:t>10 </a:t>
                      </a:r>
                      <a:r>
                        <a:rPr lang="en-US" sz="1600" baseline="30000" dirty="0"/>
                        <a:t>-37</a:t>
                      </a:r>
                    </a:p>
                  </a:txBody>
                  <a:tcPr/>
                </a:tc>
                <a:tc>
                  <a:txBody>
                    <a:bodyPr/>
                    <a:lstStyle/>
                    <a:p>
                      <a:pPr lvl="0" algn="l">
                        <a:buNone/>
                      </a:pPr>
                      <a:r>
                        <a:rPr lang="en-US" sz="1600" b="0" i="0" u="none" strike="noStrike" noProof="0" dirty="0">
                          <a:solidFill>
                            <a:srgbClr val="000000"/>
                          </a:solidFill>
                          <a:latin typeface="Calibri"/>
                        </a:rPr>
                        <a:t>rRNA processing</a:t>
                      </a:r>
                      <a:endParaRPr lang="en-US" dirty="0"/>
                    </a:p>
                  </a:txBody>
                  <a:tcPr/>
                </a:tc>
                <a:extLst>
                  <a:ext uri="{0D108BD9-81ED-4DB2-BD59-A6C34878D82A}">
                    <a16:rowId xmlns:a16="http://schemas.microsoft.com/office/drawing/2014/main" val="738215038"/>
                  </a:ext>
                </a:extLst>
              </a:tr>
              <a:tr h="502152">
                <a:tc>
                  <a:txBody>
                    <a:bodyPr/>
                    <a:lstStyle/>
                    <a:p>
                      <a:pPr lvl="0" algn="l">
                        <a:buNone/>
                      </a:pPr>
                      <a:r>
                        <a:rPr lang="en-US" sz="1600" b="0" i="0" u="none" strike="noStrike" noProof="0" dirty="0">
                          <a:solidFill>
                            <a:srgbClr val="000000"/>
                          </a:solidFill>
                          <a:latin typeface="Calibri"/>
                        </a:rPr>
                        <a:t>GO:0019252</a:t>
                      </a:r>
                      <a:endParaRPr lang="en-US" dirty="0"/>
                    </a:p>
                  </a:txBody>
                  <a:tcPr/>
                </a:tc>
                <a:tc>
                  <a:txBody>
                    <a:bodyPr/>
                    <a:lstStyle/>
                    <a:p>
                      <a:pPr>
                        <a:buNone/>
                      </a:pPr>
                      <a:r>
                        <a:rPr lang="en-US" sz="1600" dirty="0"/>
                        <a:t>10 </a:t>
                      </a:r>
                      <a:r>
                        <a:rPr lang="en-US" sz="1600" baseline="30000" dirty="0"/>
                        <a:t>-35</a:t>
                      </a:r>
                    </a:p>
                  </a:txBody>
                  <a:tcPr/>
                </a:tc>
                <a:tc>
                  <a:txBody>
                    <a:bodyPr/>
                    <a:lstStyle/>
                    <a:p>
                      <a:pPr lvl="0" algn="l">
                        <a:buNone/>
                      </a:pPr>
                      <a:r>
                        <a:rPr lang="en-US" sz="1600" b="0" i="0" u="none" strike="noStrike" noProof="0" dirty="0">
                          <a:solidFill>
                            <a:srgbClr val="000000"/>
                          </a:solidFill>
                          <a:latin typeface="Calibri"/>
                        </a:rPr>
                        <a:t>starch biosynthetic process</a:t>
                      </a:r>
                      <a:endParaRPr lang="en-US" dirty="0"/>
                    </a:p>
                  </a:txBody>
                  <a:tcPr/>
                </a:tc>
                <a:extLst>
                  <a:ext uri="{0D108BD9-81ED-4DB2-BD59-A6C34878D82A}">
                    <a16:rowId xmlns:a16="http://schemas.microsoft.com/office/drawing/2014/main" val="251034021"/>
                  </a:ext>
                </a:extLst>
              </a:tr>
            </a:tbl>
          </a:graphicData>
        </a:graphic>
      </p:graphicFrame>
      <p:graphicFrame>
        <p:nvGraphicFramePr>
          <p:cNvPr id="6" name="Table 4">
            <a:extLst>
              <a:ext uri="{FF2B5EF4-FFF2-40B4-BE49-F238E27FC236}">
                <a16:creationId xmlns:a16="http://schemas.microsoft.com/office/drawing/2014/main" id="{98998A69-9FFC-4D0F-B847-6784E7AC4DDA}"/>
              </a:ext>
            </a:extLst>
          </p:cNvPr>
          <p:cNvGraphicFramePr>
            <a:graphicFrameLocks noGrp="1"/>
          </p:cNvGraphicFramePr>
          <p:nvPr>
            <p:extLst>
              <p:ext uri="{D42A27DB-BD31-4B8C-83A1-F6EECF244321}">
                <p14:modId xmlns:p14="http://schemas.microsoft.com/office/powerpoint/2010/main" val="1167449505"/>
              </p:ext>
            </p:extLst>
          </p:nvPr>
        </p:nvGraphicFramePr>
        <p:xfrm>
          <a:off x="6387629" y="1825037"/>
          <a:ext cx="4937798" cy="3546675"/>
        </p:xfrm>
        <a:graphic>
          <a:graphicData uri="http://schemas.openxmlformats.org/drawingml/2006/table">
            <a:tbl>
              <a:tblPr firstRow="1" bandRow="1">
                <a:tableStyleId>{5C22544A-7EE6-4342-B048-85BDC9FD1C3A}</a:tableStyleId>
              </a:tblPr>
              <a:tblGrid>
                <a:gridCol w="1499501">
                  <a:extLst>
                    <a:ext uri="{9D8B030D-6E8A-4147-A177-3AD203B41FA5}">
                      <a16:colId xmlns:a16="http://schemas.microsoft.com/office/drawing/2014/main" val="2390248884"/>
                    </a:ext>
                  </a:extLst>
                </a:gridCol>
                <a:gridCol w="1499501">
                  <a:extLst>
                    <a:ext uri="{9D8B030D-6E8A-4147-A177-3AD203B41FA5}">
                      <a16:colId xmlns:a16="http://schemas.microsoft.com/office/drawing/2014/main" val="2439893667"/>
                    </a:ext>
                  </a:extLst>
                </a:gridCol>
                <a:gridCol w="1938796">
                  <a:extLst>
                    <a:ext uri="{9D8B030D-6E8A-4147-A177-3AD203B41FA5}">
                      <a16:colId xmlns:a16="http://schemas.microsoft.com/office/drawing/2014/main" val="4179499396"/>
                    </a:ext>
                  </a:extLst>
                </a:gridCol>
              </a:tblGrid>
              <a:tr h="347319">
                <a:tc>
                  <a:txBody>
                    <a:bodyPr/>
                    <a:lstStyle/>
                    <a:p>
                      <a:pPr>
                        <a:buNone/>
                      </a:pPr>
                      <a:r>
                        <a:rPr lang="en-US" sz="1600" dirty="0"/>
                        <a:t>GO ID</a:t>
                      </a:r>
                    </a:p>
                  </a:txBody>
                  <a:tcPr/>
                </a:tc>
                <a:tc>
                  <a:txBody>
                    <a:bodyPr/>
                    <a:lstStyle/>
                    <a:p>
                      <a:pPr>
                        <a:buNone/>
                      </a:pPr>
                      <a:r>
                        <a:rPr lang="en-US" sz="1600" dirty="0"/>
                        <a:t>p-value</a:t>
                      </a:r>
                    </a:p>
                  </a:txBody>
                  <a:tcPr/>
                </a:tc>
                <a:tc>
                  <a:txBody>
                    <a:bodyPr/>
                    <a:lstStyle/>
                    <a:p>
                      <a:pPr lvl="0">
                        <a:buNone/>
                      </a:pPr>
                      <a:r>
                        <a:rPr lang="en-US" sz="1600" dirty="0"/>
                        <a:t>GO description</a:t>
                      </a:r>
                    </a:p>
                  </a:txBody>
                  <a:tcPr/>
                </a:tc>
                <a:extLst>
                  <a:ext uri="{0D108BD9-81ED-4DB2-BD59-A6C34878D82A}">
                    <a16:rowId xmlns:a16="http://schemas.microsoft.com/office/drawing/2014/main" val="3341313940"/>
                  </a:ext>
                </a:extLst>
              </a:tr>
              <a:tr h="822598">
                <a:tc>
                  <a:txBody>
                    <a:bodyPr/>
                    <a:lstStyle/>
                    <a:p>
                      <a:pPr lvl="0" algn="l">
                        <a:buNone/>
                      </a:pPr>
                      <a:r>
                        <a:rPr lang="en-US" sz="1600" b="0" i="0" u="none" strike="noStrike" noProof="0" dirty="0">
                          <a:solidFill>
                            <a:srgbClr val="000000"/>
                          </a:solidFill>
                          <a:latin typeface="Calibri"/>
                        </a:rPr>
                        <a:t>GO:0006355</a:t>
                      </a:r>
                      <a:endParaRPr lang="en-US" dirty="0"/>
                    </a:p>
                  </a:txBody>
                  <a:tcPr/>
                </a:tc>
                <a:tc>
                  <a:txBody>
                    <a:bodyPr/>
                    <a:lstStyle/>
                    <a:p>
                      <a:pPr>
                        <a:buNone/>
                      </a:pPr>
                      <a:r>
                        <a:rPr lang="en-US" sz="1600" dirty="0"/>
                        <a:t>10 </a:t>
                      </a:r>
                      <a:r>
                        <a:rPr lang="en-US" sz="1600" baseline="30000" dirty="0"/>
                        <a:t>-92</a:t>
                      </a:r>
                    </a:p>
                  </a:txBody>
                  <a:tcPr/>
                </a:tc>
                <a:tc>
                  <a:txBody>
                    <a:bodyPr/>
                    <a:lstStyle/>
                    <a:p>
                      <a:pPr lvl="0" algn="l">
                        <a:buNone/>
                      </a:pPr>
                      <a:r>
                        <a:rPr lang="en-US" sz="1600" b="0" i="0" u="none" strike="noStrike" noProof="0" dirty="0">
                          <a:solidFill>
                            <a:srgbClr val="000000"/>
                          </a:solidFill>
                          <a:latin typeface="Calibri"/>
                        </a:rPr>
                        <a:t>regulation of transcription, DNA-dependent</a:t>
                      </a:r>
                      <a:endParaRPr lang="en-US" dirty="0"/>
                    </a:p>
                  </a:txBody>
                  <a:tcPr/>
                </a:tc>
                <a:extLst>
                  <a:ext uri="{0D108BD9-81ED-4DB2-BD59-A6C34878D82A}">
                    <a16:rowId xmlns:a16="http://schemas.microsoft.com/office/drawing/2014/main" val="867370536"/>
                  </a:ext>
                </a:extLst>
              </a:tr>
              <a:tr h="594099">
                <a:tc>
                  <a:txBody>
                    <a:bodyPr/>
                    <a:lstStyle/>
                    <a:p>
                      <a:pPr lvl="0" algn="l">
                        <a:buNone/>
                      </a:pPr>
                      <a:r>
                        <a:rPr lang="en-US" sz="1600" b="0" i="0" u="none" strike="noStrike" noProof="0" dirty="0">
                          <a:solidFill>
                            <a:srgbClr val="000000"/>
                          </a:solidFill>
                          <a:latin typeface="Calibri"/>
                        </a:rPr>
                        <a:t>GO:0006468</a:t>
                      </a:r>
                      <a:endParaRPr lang="en-US" dirty="0"/>
                    </a:p>
                  </a:txBody>
                  <a:tcPr/>
                </a:tc>
                <a:tc>
                  <a:txBody>
                    <a:bodyPr/>
                    <a:lstStyle/>
                    <a:p>
                      <a:pPr>
                        <a:buNone/>
                      </a:pPr>
                      <a:r>
                        <a:rPr lang="en-US" sz="1600" dirty="0"/>
                        <a:t>10 </a:t>
                      </a:r>
                      <a:r>
                        <a:rPr lang="en-US" sz="1600" baseline="30000" dirty="0"/>
                        <a:t>-25</a:t>
                      </a:r>
                    </a:p>
                  </a:txBody>
                  <a:tcPr/>
                </a:tc>
                <a:tc>
                  <a:txBody>
                    <a:bodyPr/>
                    <a:lstStyle/>
                    <a:p>
                      <a:pPr lvl="0" algn="l">
                        <a:buNone/>
                      </a:pPr>
                      <a:r>
                        <a:rPr lang="en-US" sz="1600" b="0" i="0" u="none" strike="noStrike" noProof="0" dirty="0">
                          <a:solidFill>
                            <a:srgbClr val="000000"/>
                          </a:solidFill>
                          <a:latin typeface="Calibri"/>
                        </a:rPr>
                        <a:t>protein phosphorylation</a:t>
                      </a:r>
                      <a:endParaRPr lang="en-US" dirty="0"/>
                    </a:p>
                  </a:txBody>
                  <a:tcPr/>
                </a:tc>
                <a:extLst>
                  <a:ext uri="{0D108BD9-81ED-4DB2-BD59-A6C34878D82A}">
                    <a16:rowId xmlns:a16="http://schemas.microsoft.com/office/drawing/2014/main" val="2228805015"/>
                  </a:ext>
                </a:extLst>
              </a:tr>
              <a:tr h="347319">
                <a:tc>
                  <a:txBody>
                    <a:bodyPr/>
                    <a:lstStyle/>
                    <a:p>
                      <a:pPr lvl="0" algn="l">
                        <a:buNone/>
                      </a:pPr>
                      <a:r>
                        <a:rPr lang="en-US" sz="1600" b="0" i="0" u="none" strike="noStrike" noProof="0" dirty="0">
                          <a:solidFill>
                            <a:srgbClr val="000000"/>
                          </a:solidFill>
                          <a:latin typeface="Calibri"/>
                        </a:rPr>
                        <a:t>GO:0010200</a:t>
                      </a:r>
                      <a:endParaRPr lang="en-US" dirty="0"/>
                    </a:p>
                  </a:txBody>
                  <a:tcPr/>
                </a:tc>
                <a:tc>
                  <a:txBody>
                    <a:bodyPr/>
                    <a:lstStyle/>
                    <a:p>
                      <a:pPr>
                        <a:buNone/>
                      </a:pPr>
                      <a:r>
                        <a:rPr lang="en-US" sz="1600" dirty="0"/>
                        <a:t>10 </a:t>
                      </a:r>
                      <a:r>
                        <a:rPr lang="en-US" sz="1600" baseline="30000" dirty="0"/>
                        <a:t>-21</a:t>
                      </a:r>
                    </a:p>
                  </a:txBody>
                  <a:tcPr/>
                </a:tc>
                <a:tc>
                  <a:txBody>
                    <a:bodyPr/>
                    <a:lstStyle/>
                    <a:p>
                      <a:pPr lvl="0" algn="l">
                        <a:buNone/>
                      </a:pPr>
                      <a:r>
                        <a:rPr lang="en-US" sz="1600" b="0" i="0" u="none" strike="noStrike" noProof="0" dirty="0">
                          <a:solidFill>
                            <a:srgbClr val="000000"/>
                          </a:solidFill>
                          <a:latin typeface="Calibri"/>
                        </a:rPr>
                        <a:t>response to chitin</a:t>
                      </a:r>
                      <a:endParaRPr lang="en-US" dirty="0"/>
                    </a:p>
                  </a:txBody>
                  <a:tcPr/>
                </a:tc>
                <a:extLst>
                  <a:ext uri="{0D108BD9-81ED-4DB2-BD59-A6C34878D82A}">
                    <a16:rowId xmlns:a16="http://schemas.microsoft.com/office/drawing/2014/main" val="2072158959"/>
                  </a:ext>
                </a:extLst>
              </a:tr>
              <a:tr h="840879">
                <a:tc>
                  <a:txBody>
                    <a:bodyPr/>
                    <a:lstStyle/>
                    <a:p>
                      <a:pPr lvl="0" algn="l">
                        <a:buNone/>
                      </a:pPr>
                      <a:r>
                        <a:rPr lang="en-US" sz="1600" b="0" i="0" u="none" strike="noStrike" noProof="0" dirty="0">
                          <a:solidFill>
                            <a:srgbClr val="000000"/>
                          </a:solidFill>
                          <a:latin typeface="Calibri"/>
                        </a:rPr>
                        <a:t>GO:0010075</a:t>
                      </a:r>
                      <a:endParaRPr lang="en-US" dirty="0"/>
                    </a:p>
                  </a:txBody>
                  <a:tcPr/>
                </a:tc>
                <a:tc>
                  <a:txBody>
                    <a:bodyPr/>
                    <a:lstStyle/>
                    <a:p>
                      <a:pPr>
                        <a:buNone/>
                      </a:pPr>
                      <a:r>
                        <a:rPr lang="en-US" sz="1600" dirty="0"/>
                        <a:t>10 </a:t>
                      </a:r>
                      <a:r>
                        <a:rPr lang="en-US" sz="1600" baseline="30000" dirty="0"/>
                        <a:t>-20</a:t>
                      </a:r>
                    </a:p>
                  </a:txBody>
                  <a:tcPr/>
                </a:tc>
                <a:tc>
                  <a:txBody>
                    <a:bodyPr/>
                    <a:lstStyle/>
                    <a:p>
                      <a:pPr lvl="0" algn="l">
                        <a:buNone/>
                      </a:pPr>
                      <a:r>
                        <a:rPr lang="en-US" sz="1600" b="0" i="0" u="none" strike="noStrike" noProof="0" dirty="0">
                          <a:solidFill>
                            <a:srgbClr val="000000"/>
                          </a:solidFill>
                          <a:latin typeface="Calibri"/>
                        </a:rPr>
                        <a:t>regulation of meristem growth</a:t>
                      </a:r>
                      <a:endParaRPr lang="en-US" dirty="0"/>
                    </a:p>
                  </a:txBody>
                  <a:tcPr/>
                </a:tc>
                <a:extLst>
                  <a:ext uri="{0D108BD9-81ED-4DB2-BD59-A6C34878D82A}">
                    <a16:rowId xmlns:a16="http://schemas.microsoft.com/office/drawing/2014/main" val="738215038"/>
                  </a:ext>
                </a:extLst>
              </a:tr>
              <a:tr h="594099">
                <a:tc>
                  <a:txBody>
                    <a:bodyPr/>
                    <a:lstStyle/>
                    <a:p>
                      <a:pPr lvl="0" algn="l">
                        <a:buNone/>
                      </a:pPr>
                      <a:r>
                        <a:rPr lang="en-US" sz="1600" b="0" i="0" u="none" strike="noStrike" noProof="0" dirty="0">
                          <a:solidFill>
                            <a:srgbClr val="000000"/>
                          </a:solidFill>
                          <a:latin typeface="Calibri"/>
                        </a:rPr>
                        <a:t>GO:0009651</a:t>
                      </a:r>
                      <a:endParaRPr lang="en-US" dirty="0"/>
                    </a:p>
                  </a:txBody>
                  <a:tcPr/>
                </a:tc>
                <a:tc>
                  <a:txBody>
                    <a:bodyPr/>
                    <a:lstStyle/>
                    <a:p>
                      <a:pPr>
                        <a:buNone/>
                      </a:pPr>
                      <a:r>
                        <a:rPr lang="en-US" sz="1600" dirty="0"/>
                        <a:t>10 </a:t>
                      </a:r>
                      <a:r>
                        <a:rPr lang="en-US" sz="1600" baseline="30000" dirty="0"/>
                        <a:t>-19</a:t>
                      </a:r>
                    </a:p>
                  </a:txBody>
                  <a:tcPr/>
                </a:tc>
                <a:tc>
                  <a:txBody>
                    <a:bodyPr/>
                    <a:lstStyle/>
                    <a:p>
                      <a:pPr lvl="0" algn="l">
                        <a:buNone/>
                      </a:pPr>
                      <a:r>
                        <a:rPr lang="en-US" sz="1600" b="0" i="0" u="none" strike="noStrike" noProof="0" dirty="0">
                          <a:solidFill>
                            <a:srgbClr val="000000"/>
                          </a:solidFill>
                          <a:latin typeface="Calibri"/>
                        </a:rPr>
                        <a:t>response to salt stress</a:t>
                      </a:r>
                      <a:endParaRPr lang="en-US" dirty="0"/>
                    </a:p>
                  </a:txBody>
                  <a:tcPr/>
                </a:tc>
                <a:extLst>
                  <a:ext uri="{0D108BD9-81ED-4DB2-BD59-A6C34878D82A}">
                    <a16:rowId xmlns:a16="http://schemas.microsoft.com/office/drawing/2014/main" val="251034021"/>
                  </a:ext>
                </a:extLst>
              </a:tr>
            </a:tbl>
          </a:graphicData>
        </a:graphic>
      </p:graphicFrame>
      <p:sp>
        <p:nvSpPr>
          <p:cNvPr id="3" name="TextBox 2">
            <a:extLst>
              <a:ext uri="{FF2B5EF4-FFF2-40B4-BE49-F238E27FC236}">
                <a16:creationId xmlns:a16="http://schemas.microsoft.com/office/drawing/2014/main" id="{5562AF42-5124-43BF-9DED-C4D901D672E6}"/>
              </a:ext>
            </a:extLst>
          </p:cNvPr>
          <p:cNvSpPr txBox="1"/>
          <p:nvPr/>
        </p:nvSpPr>
        <p:spPr>
          <a:xfrm>
            <a:off x="773290" y="5613401"/>
            <a:ext cx="4831644"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Group 2 GO enrichment (10 &lt; size &lt; 30)</a:t>
            </a:r>
          </a:p>
        </p:txBody>
      </p:sp>
      <p:sp>
        <p:nvSpPr>
          <p:cNvPr id="7" name="TextBox 6">
            <a:extLst>
              <a:ext uri="{FF2B5EF4-FFF2-40B4-BE49-F238E27FC236}">
                <a16:creationId xmlns:a16="http://schemas.microsoft.com/office/drawing/2014/main" id="{50F420D1-317E-45B3-AA8F-356136FAFEDF}"/>
              </a:ext>
            </a:extLst>
          </p:cNvPr>
          <p:cNvSpPr txBox="1"/>
          <p:nvPr/>
        </p:nvSpPr>
        <p:spPr>
          <a:xfrm>
            <a:off x="6351883" y="5613401"/>
            <a:ext cx="4831644"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Group 3 GO enrichment (30 &lt; size &lt; 43)</a:t>
            </a:r>
          </a:p>
        </p:txBody>
      </p:sp>
      <p:sp>
        <p:nvSpPr>
          <p:cNvPr id="8" name="TextBox 7">
            <a:extLst>
              <a:ext uri="{FF2B5EF4-FFF2-40B4-BE49-F238E27FC236}">
                <a16:creationId xmlns:a16="http://schemas.microsoft.com/office/drawing/2014/main" id="{3907EFCE-11CE-41D6-8506-BC32B9A176FD}"/>
              </a:ext>
            </a:extLst>
          </p:cNvPr>
          <p:cNvSpPr txBox="1"/>
          <p:nvPr/>
        </p:nvSpPr>
        <p:spPr>
          <a:xfrm>
            <a:off x="6351883" y="6019141"/>
            <a:ext cx="4831644"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Number of enriched categories = 216</a:t>
            </a:r>
          </a:p>
        </p:txBody>
      </p:sp>
      <p:sp>
        <p:nvSpPr>
          <p:cNvPr id="9" name="TextBox 8">
            <a:extLst>
              <a:ext uri="{FF2B5EF4-FFF2-40B4-BE49-F238E27FC236}">
                <a16:creationId xmlns:a16="http://schemas.microsoft.com/office/drawing/2014/main" id="{9A9A2A1A-A4B3-4DFD-9501-8C403DDC8038}"/>
              </a:ext>
            </a:extLst>
          </p:cNvPr>
          <p:cNvSpPr txBox="1"/>
          <p:nvPr/>
        </p:nvSpPr>
        <p:spPr>
          <a:xfrm>
            <a:off x="773290" y="5989453"/>
            <a:ext cx="4831644"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Number of enriched categories = 176</a:t>
            </a:r>
          </a:p>
        </p:txBody>
      </p:sp>
      <p:sp>
        <p:nvSpPr>
          <p:cNvPr id="5" name="Slide Number Placeholder 4">
            <a:extLst>
              <a:ext uri="{FF2B5EF4-FFF2-40B4-BE49-F238E27FC236}">
                <a16:creationId xmlns:a16="http://schemas.microsoft.com/office/drawing/2014/main" id="{8C20B6A8-8716-4E50-90F0-3403FE367B3C}"/>
              </a:ext>
            </a:extLst>
          </p:cNvPr>
          <p:cNvSpPr>
            <a:spLocks noGrp="1"/>
          </p:cNvSpPr>
          <p:nvPr>
            <p:ph type="sldNum" sz="quarter" idx="12"/>
          </p:nvPr>
        </p:nvSpPr>
        <p:spPr/>
        <p:txBody>
          <a:bodyPr/>
          <a:lstStyle/>
          <a:p>
            <a:fld id="{330EA680-D336-4FF7-8B7A-9848BB0A1C32}" type="slidenum">
              <a:rPr lang="en-US" smtClean="0"/>
              <a:t>45</a:t>
            </a:fld>
            <a:endParaRPr lang="en-US"/>
          </a:p>
        </p:txBody>
      </p:sp>
    </p:spTree>
    <p:extLst>
      <p:ext uri="{BB962C8B-B14F-4D97-AF65-F5344CB8AC3E}">
        <p14:creationId xmlns:p14="http://schemas.microsoft.com/office/powerpoint/2010/main" val="1099311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2AA-5545-475E-8B5D-B74D2B75FE55}"/>
              </a:ext>
            </a:extLst>
          </p:cNvPr>
          <p:cNvSpPr>
            <a:spLocks noGrp="1"/>
          </p:cNvSpPr>
          <p:nvPr>
            <p:ph type="title"/>
          </p:nvPr>
        </p:nvSpPr>
        <p:spPr/>
        <p:txBody>
          <a:bodyPr/>
          <a:lstStyle/>
          <a:p>
            <a:r>
              <a:rPr lang="en-US">
                <a:cs typeface="Calibri Light"/>
              </a:rPr>
              <a:t>Biological analysis of legume families (cont.)</a:t>
            </a:r>
          </a:p>
        </p:txBody>
      </p:sp>
      <p:sp>
        <p:nvSpPr>
          <p:cNvPr id="3" name="Content Placeholder 2">
            <a:extLst>
              <a:ext uri="{FF2B5EF4-FFF2-40B4-BE49-F238E27FC236}">
                <a16:creationId xmlns:a16="http://schemas.microsoft.com/office/drawing/2014/main" id="{91475F81-DCD7-450B-97EB-1D7BCB62A822}"/>
              </a:ext>
            </a:extLst>
          </p:cNvPr>
          <p:cNvSpPr>
            <a:spLocks noGrp="1"/>
          </p:cNvSpPr>
          <p:nvPr>
            <p:ph idx="1"/>
          </p:nvPr>
        </p:nvSpPr>
        <p:spPr/>
        <p:txBody>
          <a:bodyPr vert="horz" lIns="91440" tIns="45720" rIns="91440" bIns="45720" rtlCol="0" anchor="t">
            <a:normAutofit/>
          </a:bodyPr>
          <a:lstStyle/>
          <a:p>
            <a:r>
              <a:rPr lang="en-US">
                <a:cs typeface="Calibri"/>
              </a:rPr>
              <a:t>Future work</a:t>
            </a:r>
          </a:p>
          <a:p>
            <a:pPr lvl="1"/>
            <a:r>
              <a:rPr lang="en-US">
                <a:cs typeface="Calibri"/>
              </a:rPr>
              <a:t>GO analysis on the corrected families</a:t>
            </a:r>
          </a:p>
          <a:p>
            <a:pPr marL="457200" lvl="1" indent="0">
              <a:buNone/>
            </a:pPr>
            <a:endParaRPr lang="en-US" dirty="0">
              <a:cs typeface="Calibri"/>
            </a:endParaRPr>
          </a:p>
          <a:p>
            <a:pPr lvl="1"/>
            <a:r>
              <a:rPr lang="en-US">
                <a:cs typeface="Calibri"/>
              </a:rPr>
              <a:t>GO analysis of fast/slow-evolving families detected on high-confidence families using domain composition based methods</a:t>
            </a:r>
            <a:endParaRPr lang="en-US" dirty="0">
              <a:cs typeface="Calibri"/>
            </a:endParaRPr>
          </a:p>
          <a:p>
            <a:pPr lvl="1"/>
            <a:endParaRPr lang="en-US" dirty="0">
              <a:cs typeface="Calibri"/>
            </a:endParaRPr>
          </a:p>
        </p:txBody>
      </p:sp>
      <p:sp>
        <p:nvSpPr>
          <p:cNvPr id="4" name="Slide Number Placeholder 3">
            <a:extLst>
              <a:ext uri="{FF2B5EF4-FFF2-40B4-BE49-F238E27FC236}">
                <a16:creationId xmlns:a16="http://schemas.microsoft.com/office/drawing/2014/main" id="{5DE3F521-602C-4B3D-A7BD-F012404B1192}"/>
              </a:ext>
            </a:extLst>
          </p:cNvPr>
          <p:cNvSpPr>
            <a:spLocks noGrp="1"/>
          </p:cNvSpPr>
          <p:nvPr>
            <p:ph type="sldNum" sz="quarter" idx="12"/>
          </p:nvPr>
        </p:nvSpPr>
        <p:spPr/>
        <p:txBody>
          <a:bodyPr/>
          <a:lstStyle/>
          <a:p>
            <a:fld id="{330EA680-D336-4FF7-8B7A-9848BB0A1C32}" type="slidenum">
              <a:rPr lang="en-US" smtClean="0"/>
              <a:t>46</a:t>
            </a:fld>
            <a:endParaRPr lang="en-US"/>
          </a:p>
        </p:txBody>
      </p:sp>
    </p:spTree>
    <p:extLst>
      <p:ext uri="{BB962C8B-B14F-4D97-AF65-F5344CB8AC3E}">
        <p14:creationId xmlns:p14="http://schemas.microsoft.com/office/powerpoint/2010/main" val="1764493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D12D7-42BE-4245-8779-7E1B493ED954}"/>
              </a:ext>
            </a:extLst>
          </p:cNvPr>
          <p:cNvSpPr>
            <a:spLocks noGrp="1"/>
          </p:cNvSpPr>
          <p:nvPr>
            <p:ph type="title"/>
          </p:nvPr>
        </p:nvSpPr>
        <p:spPr/>
        <p:txBody>
          <a:bodyPr/>
          <a:lstStyle/>
          <a:p>
            <a:r>
              <a:rPr lang="en-US">
                <a:cs typeface="Calibri Light"/>
              </a:rPr>
              <a:t>Thank you</a:t>
            </a:r>
            <a:endParaRPr lang="en-US"/>
          </a:p>
        </p:txBody>
      </p:sp>
      <p:sp>
        <p:nvSpPr>
          <p:cNvPr id="3" name="Content Placeholder 2">
            <a:extLst>
              <a:ext uri="{FF2B5EF4-FFF2-40B4-BE49-F238E27FC236}">
                <a16:creationId xmlns:a16="http://schemas.microsoft.com/office/drawing/2014/main" id="{9E65F753-F680-403F-9017-E1376F5DAF7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D97EDB7-1E57-4A79-B506-70EE4B321A07}"/>
              </a:ext>
            </a:extLst>
          </p:cNvPr>
          <p:cNvSpPr>
            <a:spLocks noGrp="1"/>
          </p:cNvSpPr>
          <p:nvPr>
            <p:ph type="sldNum" sz="quarter" idx="12"/>
          </p:nvPr>
        </p:nvSpPr>
        <p:spPr/>
        <p:txBody>
          <a:bodyPr/>
          <a:lstStyle/>
          <a:p>
            <a:fld id="{330EA680-D336-4FF7-8B7A-9848BB0A1C32}" type="slidenum">
              <a:rPr lang="en-US" smtClean="0"/>
              <a:t>47</a:t>
            </a:fld>
            <a:endParaRPr lang="en-US"/>
          </a:p>
        </p:txBody>
      </p:sp>
    </p:spTree>
    <p:extLst>
      <p:ext uri="{BB962C8B-B14F-4D97-AF65-F5344CB8AC3E}">
        <p14:creationId xmlns:p14="http://schemas.microsoft.com/office/powerpoint/2010/main" val="3076736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B3C12-8703-4321-90E3-A68D7432DC4A}"/>
              </a:ext>
            </a:extLst>
          </p:cNvPr>
          <p:cNvSpPr>
            <a:spLocks noGrp="1"/>
          </p:cNvSpPr>
          <p:nvPr>
            <p:ph type="title"/>
          </p:nvPr>
        </p:nvSpPr>
        <p:spPr/>
        <p:txBody>
          <a:bodyPr/>
          <a:lstStyle/>
          <a:p>
            <a:r>
              <a:rPr lang="en-US" dirty="0">
                <a:cs typeface="Calibri Light"/>
              </a:rPr>
              <a:t>Legume evolution</a:t>
            </a:r>
            <a:endParaRPr lang="en-US" dirty="0"/>
          </a:p>
        </p:txBody>
      </p:sp>
      <p:pic>
        <p:nvPicPr>
          <p:cNvPr id="3" name="Picture 3">
            <a:extLst>
              <a:ext uri="{FF2B5EF4-FFF2-40B4-BE49-F238E27FC236}">
                <a16:creationId xmlns:a16="http://schemas.microsoft.com/office/drawing/2014/main" id="{B0403910-566F-4597-9312-23E890C33953}"/>
              </a:ext>
            </a:extLst>
          </p:cNvPr>
          <p:cNvPicPr>
            <a:picLocks noChangeAspect="1"/>
          </p:cNvPicPr>
          <p:nvPr/>
        </p:nvPicPr>
        <p:blipFill rotWithShape="1">
          <a:blip r:embed="rId3"/>
          <a:srcRect r="-131" b="5280"/>
          <a:stretch/>
        </p:blipFill>
        <p:spPr>
          <a:xfrm>
            <a:off x="35375" y="1058462"/>
            <a:ext cx="7192913" cy="5568937"/>
          </a:xfrm>
          <a:prstGeom prst="rect">
            <a:avLst/>
          </a:prstGeom>
        </p:spPr>
      </p:pic>
      <p:sp>
        <p:nvSpPr>
          <p:cNvPr id="5" name="Star: 5 Points 4">
            <a:extLst>
              <a:ext uri="{FF2B5EF4-FFF2-40B4-BE49-F238E27FC236}">
                <a16:creationId xmlns:a16="http://schemas.microsoft.com/office/drawing/2014/main" id="{10E068C8-77F6-4E70-A945-55BE672F63BA}"/>
              </a:ext>
            </a:extLst>
          </p:cNvPr>
          <p:cNvSpPr/>
          <p:nvPr/>
        </p:nvSpPr>
        <p:spPr>
          <a:xfrm>
            <a:off x="2923519" y="3033435"/>
            <a:ext cx="190030" cy="190031"/>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7ECA01AF-097E-4745-A678-DFE31D08CA3A}"/>
              </a:ext>
            </a:extLst>
          </p:cNvPr>
          <p:cNvSpPr/>
          <p:nvPr/>
        </p:nvSpPr>
        <p:spPr>
          <a:xfrm>
            <a:off x="5621002" y="1640650"/>
            <a:ext cx="190030" cy="190031"/>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AACDBC4A-164E-46C6-BAF8-F301695E85AC}"/>
              </a:ext>
            </a:extLst>
          </p:cNvPr>
          <p:cNvSpPr/>
          <p:nvPr/>
        </p:nvSpPr>
        <p:spPr>
          <a:xfrm>
            <a:off x="4004516" y="2985909"/>
            <a:ext cx="190030" cy="190031"/>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74DE3BD-E74C-40EC-8FDE-F82ECE891FE9}"/>
              </a:ext>
            </a:extLst>
          </p:cNvPr>
          <p:cNvSpPr txBox="1"/>
          <p:nvPr/>
        </p:nvSpPr>
        <p:spPr>
          <a:xfrm>
            <a:off x="6548071" y="6151645"/>
            <a:ext cx="2172188" cy="338554"/>
          </a:xfrm>
          <a:prstGeom prst="rect">
            <a:avLst/>
          </a:prstGeom>
          <a:solidFill>
            <a:schemeClr val="bg1"/>
          </a:solidFill>
        </p:spPr>
        <p:txBody>
          <a:bodyPr wrap="square" rtlCol="0">
            <a:spAutoFit/>
          </a:bodyPr>
          <a:lstStyle/>
          <a:p>
            <a:r>
              <a:rPr lang="en-US" sz="1600" b="1" i="1" dirty="0"/>
              <a:t>Solanum lycopersicum</a:t>
            </a:r>
          </a:p>
        </p:txBody>
      </p:sp>
      <p:sp>
        <p:nvSpPr>
          <p:cNvPr id="8" name="TextBox 7">
            <a:extLst>
              <a:ext uri="{FF2B5EF4-FFF2-40B4-BE49-F238E27FC236}">
                <a16:creationId xmlns:a16="http://schemas.microsoft.com/office/drawing/2014/main" id="{B7DDE502-BBD7-4DF0-90F7-A9697A38D909}"/>
              </a:ext>
            </a:extLst>
          </p:cNvPr>
          <p:cNvSpPr txBox="1"/>
          <p:nvPr/>
        </p:nvSpPr>
        <p:spPr>
          <a:xfrm>
            <a:off x="6533205" y="5891445"/>
            <a:ext cx="2172188" cy="338554"/>
          </a:xfrm>
          <a:prstGeom prst="rect">
            <a:avLst/>
          </a:prstGeom>
          <a:solidFill>
            <a:schemeClr val="bg1"/>
          </a:solidFill>
        </p:spPr>
        <p:txBody>
          <a:bodyPr wrap="square" rtlCol="0">
            <a:spAutoFit/>
          </a:bodyPr>
          <a:lstStyle/>
          <a:p>
            <a:r>
              <a:rPr lang="en-US" sz="1600" b="1" i="1" dirty="0"/>
              <a:t>Vitis vinifera</a:t>
            </a:r>
          </a:p>
        </p:txBody>
      </p:sp>
      <p:sp>
        <p:nvSpPr>
          <p:cNvPr id="9" name="TextBox 8">
            <a:extLst>
              <a:ext uri="{FF2B5EF4-FFF2-40B4-BE49-F238E27FC236}">
                <a16:creationId xmlns:a16="http://schemas.microsoft.com/office/drawing/2014/main" id="{27D18940-9590-47AD-9FE1-4B7534C9FD73}"/>
              </a:ext>
            </a:extLst>
          </p:cNvPr>
          <p:cNvSpPr txBox="1"/>
          <p:nvPr/>
        </p:nvSpPr>
        <p:spPr>
          <a:xfrm>
            <a:off x="6551792" y="5624430"/>
            <a:ext cx="2172188" cy="338554"/>
          </a:xfrm>
          <a:prstGeom prst="rect">
            <a:avLst/>
          </a:prstGeom>
          <a:solidFill>
            <a:schemeClr val="bg1"/>
          </a:solidFill>
        </p:spPr>
        <p:txBody>
          <a:bodyPr wrap="square" rtlCol="0">
            <a:spAutoFit/>
          </a:bodyPr>
          <a:lstStyle/>
          <a:p>
            <a:r>
              <a:rPr lang="en-US" sz="1600" b="1" i="1" dirty="0"/>
              <a:t>Arabidopsis thaliana</a:t>
            </a:r>
          </a:p>
        </p:txBody>
      </p:sp>
      <p:sp>
        <p:nvSpPr>
          <p:cNvPr id="10" name="TextBox 9">
            <a:extLst>
              <a:ext uri="{FF2B5EF4-FFF2-40B4-BE49-F238E27FC236}">
                <a16:creationId xmlns:a16="http://schemas.microsoft.com/office/drawing/2014/main" id="{C7B5A7F1-9860-4B33-9E57-2C2FAB9AAB3A}"/>
              </a:ext>
            </a:extLst>
          </p:cNvPr>
          <p:cNvSpPr txBox="1"/>
          <p:nvPr/>
        </p:nvSpPr>
        <p:spPr>
          <a:xfrm>
            <a:off x="6548074" y="5330480"/>
            <a:ext cx="2172188" cy="338554"/>
          </a:xfrm>
          <a:prstGeom prst="rect">
            <a:avLst/>
          </a:prstGeom>
          <a:solidFill>
            <a:schemeClr val="bg1"/>
          </a:solidFill>
        </p:spPr>
        <p:txBody>
          <a:bodyPr wrap="square" rtlCol="0">
            <a:spAutoFit/>
          </a:bodyPr>
          <a:lstStyle/>
          <a:p>
            <a:r>
              <a:rPr lang="en-US" sz="1600" b="1" i="1" dirty="0"/>
              <a:t>Cucumis sativus</a:t>
            </a:r>
          </a:p>
        </p:txBody>
      </p:sp>
      <p:sp>
        <p:nvSpPr>
          <p:cNvPr id="11" name="TextBox 10">
            <a:extLst>
              <a:ext uri="{FF2B5EF4-FFF2-40B4-BE49-F238E27FC236}">
                <a16:creationId xmlns:a16="http://schemas.microsoft.com/office/drawing/2014/main" id="{77FF13C8-1DF4-4A9D-9BEC-FDB57D05E535}"/>
              </a:ext>
            </a:extLst>
          </p:cNvPr>
          <p:cNvSpPr txBox="1"/>
          <p:nvPr/>
        </p:nvSpPr>
        <p:spPr>
          <a:xfrm>
            <a:off x="6555512" y="5059644"/>
            <a:ext cx="2172188" cy="338554"/>
          </a:xfrm>
          <a:prstGeom prst="rect">
            <a:avLst/>
          </a:prstGeom>
          <a:solidFill>
            <a:schemeClr val="bg1"/>
          </a:solidFill>
        </p:spPr>
        <p:txBody>
          <a:bodyPr wrap="square" rtlCol="0">
            <a:spAutoFit/>
          </a:bodyPr>
          <a:lstStyle/>
          <a:p>
            <a:r>
              <a:rPr lang="en-US" sz="1600" b="1" i="1" dirty="0"/>
              <a:t>Prunus persica</a:t>
            </a:r>
          </a:p>
        </p:txBody>
      </p:sp>
      <p:sp>
        <p:nvSpPr>
          <p:cNvPr id="12" name="TextBox 11">
            <a:extLst>
              <a:ext uri="{FF2B5EF4-FFF2-40B4-BE49-F238E27FC236}">
                <a16:creationId xmlns:a16="http://schemas.microsoft.com/office/drawing/2014/main" id="{BBD7BDA1-C64D-4D0A-BF34-7B866345053D}"/>
              </a:ext>
            </a:extLst>
          </p:cNvPr>
          <p:cNvSpPr txBox="1"/>
          <p:nvPr/>
        </p:nvSpPr>
        <p:spPr>
          <a:xfrm>
            <a:off x="6562952" y="4788808"/>
            <a:ext cx="2172188" cy="338554"/>
          </a:xfrm>
          <a:prstGeom prst="rect">
            <a:avLst/>
          </a:prstGeom>
          <a:solidFill>
            <a:schemeClr val="bg1"/>
          </a:solidFill>
        </p:spPr>
        <p:txBody>
          <a:bodyPr wrap="square" rtlCol="0" anchor="t">
            <a:spAutoFit/>
          </a:bodyPr>
          <a:lstStyle/>
          <a:p>
            <a:r>
              <a:rPr lang="en-US" sz="1600" b="1" i="1"/>
              <a:t>Cercis </a:t>
            </a:r>
            <a:r>
              <a:rPr lang="en-US" sz="1600" b="1" i="1">
                <a:cs typeface="Calibri"/>
              </a:rPr>
              <a:t>canadensis</a:t>
            </a:r>
            <a:endParaRPr lang="en-US" sz="1600" b="1" i="1" dirty="0"/>
          </a:p>
        </p:txBody>
      </p:sp>
      <p:sp>
        <p:nvSpPr>
          <p:cNvPr id="13" name="TextBox 12">
            <a:extLst>
              <a:ext uri="{FF2B5EF4-FFF2-40B4-BE49-F238E27FC236}">
                <a16:creationId xmlns:a16="http://schemas.microsoft.com/office/drawing/2014/main" id="{897045D5-42B7-4DD8-B9D2-00F51FCAEA02}"/>
              </a:ext>
            </a:extLst>
          </p:cNvPr>
          <p:cNvSpPr txBox="1"/>
          <p:nvPr/>
        </p:nvSpPr>
        <p:spPr>
          <a:xfrm>
            <a:off x="6562952" y="4543699"/>
            <a:ext cx="2172188" cy="338554"/>
          </a:xfrm>
          <a:prstGeom prst="rect">
            <a:avLst/>
          </a:prstGeom>
          <a:solidFill>
            <a:schemeClr val="bg1"/>
          </a:solidFill>
        </p:spPr>
        <p:txBody>
          <a:bodyPr wrap="square" rtlCol="0" anchor="t">
            <a:spAutoFit/>
          </a:bodyPr>
          <a:lstStyle/>
          <a:p>
            <a:r>
              <a:rPr lang="en-US" sz="1600" b="1" i="1"/>
              <a:t>Bauhinia </a:t>
            </a:r>
            <a:r>
              <a:rPr lang="en-US" sz="1600" b="1" i="1">
                <a:cs typeface="Calibri"/>
              </a:rPr>
              <a:t>tomentosa</a:t>
            </a:r>
            <a:endParaRPr lang="en-US" sz="1600" b="1" i="1" dirty="0"/>
          </a:p>
        </p:txBody>
      </p:sp>
      <p:sp>
        <p:nvSpPr>
          <p:cNvPr id="14" name="TextBox 13">
            <a:extLst>
              <a:ext uri="{FF2B5EF4-FFF2-40B4-BE49-F238E27FC236}">
                <a16:creationId xmlns:a16="http://schemas.microsoft.com/office/drawing/2014/main" id="{8D555CB2-94A9-417D-BADC-51A933F1972C}"/>
              </a:ext>
            </a:extLst>
          </p:cNvPr>
          <p:cNvSpPr txBox="1"/>
          <p:nvPr/>
        </p:nvSpPr>
        <p:spPr>
          <a:xfrm>
            <a:off x="6562952" y="4296714"/>
            <a:ext cx="2172188" cy="338554"/>
          </a:xfrm>
          <a:prstGeom prst="rect">
            <a:avLst/>
          </a:prstGeom>
          <a:solidFill>
            <a:schemeClr val="bg1"/>
          </a:solidFill>
        </p:spPr>
        <p:txBody>
          <a:bodyPr wrap="square" rtlCol="0" anchor="t">
            <a:spAutoFit/>
          </a:bodyPr>
          <a:lstStyle/>
          <a:p>
            <a:r>
              <a:rPr lang="en-US" sz="1600" b="1" i="1"/>
              <a:t>Mimosa</a:t>
            </a:r>
            <a:r>
              <a:rPr lang="en-US" sz="1600" b="1" i="1">
                <a:cs typeface="Calibri"/>
              </a:rPr>
              <a:t> pudica</a:t>
            </a:r>
            <a:endParaRPr lang="en-US" sz="1600" b="1" i="1" dirty="0"/>
          </a:p>
        </p:txBody>
      </p:sp>
      <p:sp>
        <p:nvSpPr>
          <p:cNvPr id="15" name="TextBox 14">
            <a:extLst>
              <a:ext uri="{FF2B5EF4-FFF2-40B4-BE49-F238E27FC236}">
                <a16:creationId xmlns:a16="http://schemas.microsoft.com/office/drawing/2014/main" id="{4C1D8F3F-DFCE-4E71-B52C-7B7BCDD1721F}"/>
              </a:ext>
            </a:extLst>
          </p:cNvPr>
          <p:cNvSpPr txBox="1"/>
          <p:nvPr/>
        </p:nvSpPr>
        <p:spPr>
          <a:xfrm>
            <a:off x="6562952" y="4002027"/>
            <a:ext cx="2360214" cy="338554"/>
          </a:xfrm>
          <a:prstGeom prst="rect">
            <a:avLst/>
          </a:prstGeom>
          <a:solidFill>
            <a:schemeClr val="bg1"/>
          </a:solidFill>
        </p:spPr>
        <p:txBody>
          <a:bodyPr wrap="square" rtlCol="0" anchor="t">
            <a:spAutoFit/>
          </a:bodyPr>
          <a:lstStyle/>
          <a:p>
            <a:r>
              <a:rPr lang="en-US" sz="1600" b="1" i="1" dirty="0"/>
              <a:t>Chamaecrista</a:t>
            </a:r>
            <a:r>
              <a:rPr lang="en-US" sz="1600" b="1" i="1">
                <a:cs typeface="Calibri"/>
              </a:rPr>
              <a:t> fasciculata</a:t>
            </a:r>
            <a:endParaRPr lang="en-US" sz="1600" b="1" i="1" dirty="0"/>
          </a:p>
        </p:txBody>
      </p:sp>
      <p:sp>
        <p:nvSpPr>
          <p:cNvPr id="16" name="TextBox 15">
            <a:extLst>
              <a:ext uri="{FF2B5EF4-FFF2-40B4-BE49-F238E27FC236}">
                <a16:creationId xmlns:a16="http://schemas.microsoft.com/office/drawing/2014/main" id="{C111EFA4-A1BB-42C7-A84F-7BFE4ACFEA9E}"/>
              </a:ext>
            </a:extLst>
          </p:cNvPr>
          <p:cNvSpPr txBox="1"/>
          <p:nvPr/>
        </p:nvSpPr>
        <p:spPr>
          <a:xfrm>
            <a:off x="6559225" y="3731191"/>
            <a:ext cx="2172188" cy="338554"/>
          </a:xfrm>
          <a:prstGeom prst="rect">
            <a:avLst/>
          </a:prstGeom>
          <a:solidFill>
            <a:schemeClr val="bg1"/>
          </a:solidFill>
        </p:spPr>
        <p:txBody>
          <a:bodyPr wrap="square" rtlCol="0" anchor="t">
            <a:spAutoFit/>
          </a:bodyPr>
          <a:lstStyle/>
          <a:p>
            <a:r>
              <a:rPr lang="en-US" sz="1600" b="1" i="1"/>
              <a:t>Nissolia</a:t>
            </a:r>
            <a:r>
              <a:rPr lang="en-US" sz="1600" b="1" i="1">
                <a:cs typeface="Calibri"/>
              </a:rPr>
              <a:t> schottii</a:t>
            </a:r>
            <a:endParaRPr lang="en-US" sz="1600" b="1" i="1" dirty="0"/>
          </a:p>
        </p:txBody>
      </p:sp>
      <p:sp>
        <p:nvSpPr>
          <p:cNvPr id="17" name="TextBox 16">
            <a:extLst>
              <a:ext uri="{FF2B5EF4-FFF2-40B4-BE49-F238E27FC236}">
                <a16:creationId xmlns:a16="http://schemas.microsoft.com/office/drawing/2014/main" id="{410BC071-0E5D-49C4-8A87-41E612795F06}"/>
              </a:ext>
            </a:extLst>
          </p:cNvPr>
          <p:cNvSpPr txBox="1"/>
          <p:nvPr/>
        </p:nvSpPr>
        <p:spPr>
          <a:xfrm>
            <a:off x="6555512" y="3460355"/>
            <a:ext cx="2172188" cy="338554"/>
          </a:xfrm>
          <a:prstGeom prst="rect">
            <a:avLst/>
          </a:prstGeom>
          <a:solidFill>
            <a:schemeClr val="bg1"/>
          </a:solidFill>
        </p:spPr>
        <p:txBody>
          <a:bodyPr wrap="square" rtlCol="0">
            <a:spAutoFit/>
          </a:bodyPr>
          <a:lstStyle/>
          <a:p>
            <a:r>
              <a:rPr lang="en-US" sz="1600" b="1" i="1" dirty="0"/>
              <a:t>Arachis duranesis</a:t>
            </a:r>
          </a:p>
        </p:txBody>
      </p:sp>
      <p:sp>
        <p:nvSpPr>
          <p:cNvPr id="18" name="TextBox 17">
            <a:extLst>
              <a:ext uri="{FF2B5EF4-FFF2-40B4-BE49-F238E27FC236}">
                <a16:creationId xmlns:a16="http://schemas.microsoft.com/office/drawing/2014/main" id="{BF38EFDA-D6A3-4585-9FA5-7CB256C8FD5B}"/>
              </a:ext>
            </a:extLst>
          </p:cNvPr>
          <p:cNvSpPr txBox="1"/>
          <p:nvPr/>
        </p:nvSpPr>
        <p:spPr>
          <a:xfrm>
            <a:off x="6548074" y="3177556"/>
            <a:ext cx="2172188" cy="338554"/>
          </a:xfrm>
          <a:prstGeom prst="rect">
            <a:avLst/>
          </a:prstGeom>
          <a:solidFill>
            <a:schemeClr val="bg1"/>
          </a:solidFill>
        </p:spPr>
        <p:txBody>
          <a:bodyPr wrap="square" rtlCol="0">
            <a:spAutoFit/>
          </a:bodyPr>
          <a:lstStyle/>
          <a:p>
            <a:r>
              <a:rPr lang="en-US" sz="1600" b="1" i="1" dirty="0"/>
              <a:t>Arachis ipaensis</a:t>
            </a:r>
          </a:p>
        </p:txBody>
      </p:sp>
      <p:sp>
        <p:nvSpPr>
          <p:cNvPr id="19" name="TextBox 18">
            <a:extLst>
              <a:ext uri="{FF2B5EF4-FFF2-40B4-BE49-F238E27FC236}">
                <a16:creationId xmlns:a16="http://schemas.microsoft.com/office/drawing/2014/main" id="{5D26AAD0-7001-44D3-A2AE-EC4A78658FC3}"/>
              </a:ext>
            </a:extLst>
          </p:cNvPr>
          <p:cNvSpPr txBox="1"/>
          <p:nvPr/>
        </p:nvSpPr>
        <p:spPr>
          <a:xfrm>
            <a:off x="6542977" y="2905983"/>
            <a:ext cx="2172188" cy="338554"/>
          </a:xfrm>
          <a:prstGeom prst="rect">
            <a:avLst/>
          </a:prstGeom>
          <a:solidFill>
            <a:schemeClr val="bg1"/>
          </a:solidFill>
        </p:spPr>
        <p:txBody>
          <a:bodyPr wrap="square" rtlCol="0">
            <a:spAutoFit/>
          </a:bodyPr>
          <a:lstStyle/>
          <a:p>
            <a:r>
              <a:rPr lang="en-US" sz="1600" b="1" i="1" dirty="0"/>
              <a:t>Lupinus angustifolius</a:t>
            </a:r>
          </a:p>
        </p:txBody>
      </p:sp>
      <p:sp>
        <p:nvSpPr>
          <p:cNvPr id="20" name="TextBox 19">
            <a:extLst>
              <a:ext uri="{FF2B5EF4-FFF2-40B4-BE49-F238E27FC236}">
                <a16:creationId xmlns:a16="http://schemas.microsoft.com/office/drawing/2014/main" id="{A8688BF5-FEF1-48CC-BC17-29178C7B3085}"/>
              </a:ext>
            </a:extLst>
          </p:cNvPr>
          <p:cNvSpPr txBox="1"/>
          <p:nvPr/>
        </p:nvSpPr>
        <p:spPr>
          <a:xfrm>
            <a:off x="6559225" y="2645561"/>
            <a:ext cx="2172188" cy="338554"/>
          </a:xfrm>
          <a:prstGeom prst="rect">
            <a:avLst/>
          </a:prstGeom>
          <a:solidFill>
            <a:schemeClr val="bg1"/>
          </a:solidFill>
        </p:spPr>
        <p:txBody>
          <a:bodyPr wrap="square" rtlCol="0">
            <a:spAutoFit/>
          </a:bodyPr>
          <a:lstStyle/>
          <a:p>
            <a:r>
              <a:rPr lang="en-US" sz="1600" b="1" i="1" dirty="0"/>
              <a:t>Lotus japonicus</a:t>
            </a:r>
          </a:p>
        </p:txBody>
      </p:sp>
      <p:sp>
        <p:nvSpPr>
          <p:cNvPr id="21" name="TextBox 20">
            <a:extLst>
              <a:ext uri="{FF2B5EF4-FFF2-40B4-BE49-F238E27FC236}">
                <a16:creationId xmlns:a16="http://schemas.microsoft.com/office/drawing/2014/main" id="{C9C11A83-1842-49B7-90BC-87BC2BDCE222}"/>
              </a:ext>
            </a:extLst>
          </p:cNvPr>
          <p:cNvSpPr txBox="1"/>
          <p:nvPr/>
        </p:nvSpPr>
        <p:spPr>
          <a:xfrm>
            <a:off x="6559225" y="2373988"/>
            <a:ext cx="2172188" cy="338554"/>
          </a:xfrm>
          <a:prstGeom prst="rect">
            <a:avLst/>
          </a:prstGeom>
          <a:solidFill>
            <a:schemeClr val="bg1"/>
          </a:solidFill>
        </p:spPr>
        <p:txBody>
          <a:bodyPr wrap="square" rtlCol="0">
            <a:spAutoFit/>
          </a:bodyPr>
          <a:lstStyle/>
          <a:p>
            <a:r>
              <a:rPr lang="en-US" sz="1600" b="1" i="1" dirty="0"/>
              <a:t>Trifolium pratense</a:t>
            </a:r>
          </a:p>
        </p:txBody>
      </p:sp>
      <p:sp>
        <p:nvSpPr>
          <p:cNvPr id="22" name="TextBox 21">
            <a:extLst>
              <a:ext uri="{FF2B5EF4-FFF2-40B4-BE49-F238E27FC236}">
                <a16:creationId xmlns:a16="http://schemas.microsoft.com/office/drawing/2014/main" id="{B5F262BB-3F0E-4A61-8DEE-1406FD739AC5}"/>
              </a:ext>
            </a:extLst>
          </p:cNvPr>
          <p:cNvSpPr txBox="1"/>
          <p:nvPr/>
        </p:nvSpPr>
        <p:spPr>
          <a:xfrm>
            <a:off x="6559222" y="2102415"/>
            <a:ext cx="2172188" cy="338554"/>
          </a:xfrm>
          <a:prstGeom prst="rect">
            <a:avLst/>
          </a:prstGeom>
          <a:solidFill>
            <a:srgbClr val="FFFFFF"/>
          </a:solidFill>
          <a:ln>
            <a:solidFill>
              <a:schemeClr val="bg1"/>
            </a:solidFill>
          </a:ln>
        </p:spPr>
        <p:txBody>
          <a:bodyPr wrap="square" rtlCol="0">
            <a:spAutoFit/>
          </a:bodyPr>
          <a:lstStyle/>
          <a:p>
            <a:r>
              <a:rPr lang="en-US" sz="1600" b="1" i="1" dirty="0"/>
              <a:t>Medicago truncatula</a:t>
            </a:r>
          </a:p>
        </p:txBody>
      </p:sp>
      <p:sp>
        <p:nvSpPr>
          <p:cNvPr id="23" name="TextBox 22">
            <a:extLst>
              <a:ext uri="{FF2B5EF4-FFF2-40B4-BE49-F238E27FC236}">
                <a16:creationId xmlns:a16="http://schemas.microsoft.com/office/drawing/2014/main" id="{5C172CCB-3FE3-4AC0-80EE-38CCFE4E8126}"/>
              </a:ext>
            </a:extLst>
          </p:cNvPr>
          <p:cNvSpPr txBox="1"/>
          <p:nvPr/>
        </p:nvSpPr>
        <p:spPr>
          <a:xfrm>
            <a:off x="6559222" y="1838843"/>
            <a:ext cx="2172188" cy="338554"/>
          </a:xfrm>
          <a:prstGeom prst="rect">
            <a:avLst/>
          </a:prstGeom>
          <a:solidFill>
            <a:srgbClr val="FFFFFF"/>
          </a:solidFill>
          <a:ln>
            <a:solidFill>
              <a:schemeClr val="bg1"/>
            </a:solidFill>
          </a:ln>
        </p:spPr>
        <p:txBody>
          <a:bodyPr wrap="square" rtlCol="0">
            <a:spAutoFit/>
          </a:bodyPr>
          <a:lstStyle/>
          <a:p>
            <a:r>
              <a:rPr lang="en-US" sz="1600" b="1" i="1" dirty="0"/>
              <a:t>Cicer arietinum</a:t>
            </a:r>
          </a:p>
        </p:txBody>
      </p:sp>
      <p:sp>
        <p:nvSpPr>
          <p:cNvPr id="24" name="TextBox 23">
            <a:extLst>
              <a:ext uri="{FF2B5EF4-FFF2-40B4-BE49-F238E27FC236}">
                <a16:creationId xmlns:a16="http://schemas.microsoft.com/office/drawing/2014/main" id="{D3FE320E-9AB8-4515-8537-450E3F4FAB09}"/>
              </a:ext>
            </a:extLst>
          </p:cNvPr>
          <p:cNvSpPr txBox="1"/>
          <p:nvPr/>
        </p:nvSpPr>
        <p:spPr>
          <a:xfrm>
            <a:off x="6559222" y="1558666"/>
            <a:ext cx="2172188" cy="338554"/>
          </a:xfrm>
          <a:prstGeom prst="rect">
            <a:avLst/>
          </a:prstGeom>
          <a:solidFill>
            <a:srgbClr val="FFFFFF"/>
          </a:solidFill>
          <a:ln>
            <a:solidFill>
              <a:schemeClr val="bg1"/>
            </a:solidFill>
          </a:ln>
        </p:spPr>
        <p:txBody>
          <a:bodyPr wrap="square" rtlCol="0">
            <a:spAutoFit/>
          </a:bodyPr>
          <a:lstStyle/>
          <a:p>
            <a:r>
              <a:rPr lang="en-US" sz="1600" b="1" i="1" dirty="0"/>
              <a:t>Glycine max</a:t>
            </a:r>
          </a:p>
        </p:txBody>
      </p:sp>
      <p:sp>
        <p:nvSpPr>
          <p:cNvPr id="25" name="TextBox 24">
            <a:extLst>
              <a:ext uri="{FF2B5EF4-FFF2-40B4-BE49-F238E27FC236}">
                <a16:creationId xmlns:a16="http://schemas.microsoft.com/office/drawing/2014/main" id="{58D987BA-9D4A-4DF5-B2E9-B5813AEDD296}"/>
              </a:ext>
            </a:extLst>
          </p:cNvPr>
          <p:cNvSpPr txBox="1"/>
          <p:nvPr/>
        </p:nvSpPr>
        <p:spPr>
          <a:xfrm>
            <a:off x="6542977" y="1312619"/>
            <a:ext cx="2172188" cy="338554"/>
          </a:xfrm>
          <a:prstGeom prst="rect">
            <a:avLst/>
          </a:prstGeom>
          <a:solidFill>
            <a:srgbClr val="FFFFFF"/>
          </a:solidFill>
          <a:ln>
            <a:solidFill>
              <a:schemeClr val="bg1"/>
            </a:solidFill>
          </a:ln>
        </p:spPr>
        <p:txBody>
          <a:bodyPr wrap="square" rtlCol="0">
            <a:spAutoFit/>
          </a:bodyPr>
          <a:lstStyle/>
          <a:p>
            <a:r>
              <a:rPr lang="en-US" sz="1600" b="1" i="1" dirty="0"/>
              <a:t>Phaselous vulgaris</a:t>
            </a:r>
          </a:p>
        </p:txBody>
      </p:sp>
      <p:sp>
        <p:nvSpPr>
          <p:cNvPr id="26" name="TextBox 25">
            <a:extLst>
              <a:ext uri="{FF2B5EF4-FFF2-40B4-BE49-F238E27FC236}">
                <a16:creationId xmlns:a16="http://schemas.microsoft.com/office/drawing/2014/main" id="{BF97B6AF-7A11-42F0-889B-0B35B32BAECF}"/>
              </a:ext>
            </a:extLst>
          </p:cNvPr>
          <p:cNvSpPr txBox="1"/>
          <p:nvPr/>
        </p:nvSpPr>
        <p:spPr>
          <a:xfrm>
            <a:off x="6531834" y="1060600"/>
            <a:ext cx="2172188" cy="338554"/>
          </a:xfrm>
          <a:prstGeom prst="rect">
            <a:avLst/>
          </a:prstGeom>
          <a:solidFill>
            <a:srgbClr val="FFFFFF"/>
          </a:solidFill>
          <a:ln>
            <a:solidFill>
              <a:schemeClr val="bg1"/>
            </a:solidFill>
          </a:ln>
        </p:spPr>
        <p:txBody>
          <a:bodyPr wrap="square" rtlCol="0">
            <a:spAutoFit/>
          </a:bodyPr>
          <a:lstStyle/>
          <a:p>
            <a:r>
              <a:rPr lang="en-US" sz="1600" b="1" i="1" dirty="0"/>
              <a:t>Vigna unguiculata</a:t>
            </a:r>
          </a:p>
        </p:txBody>
      </p:sp>
      <p:sp>
        <p:nvSpPr>
          <p:cNvPr id="27" name="TextBox 26">
            <a:extLst>
              <a:ext uri="{FF2B5EF4-FFF2-40B4-BE49-F238E27FC236}">
                <a16:creationId xmlns:a16="http://schemas.microsoft.com/office/drawing/2014/main" id="{798E86DB-1981-46F0-8C8D-293E5A27F5ED}"/>
              </a:ext>
            </a:extLst>
          </p:cNvPr>
          <p:cNvSpPr txBox="1"/>
          <p:nvPr/>
        </p:nvSpPr>
        <p:spPr>
          <a:xfrm>
            <a:off x="8541834" y="747132"/>
            <a:ext cx="3469256"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t>Number of families</a:t>
            </a:r>
          </a:p>
          <a:p>
            <a:pPr marL="742950" lvl="1" indent="-285750">
              <a:buFont typeface="Arial" panose="020B0604020202020204" pitchFamily="34" charset="0"/>
              <a:buChar char="•"/>
            </a:pPr>
            <a:r>
              <a:rPr lang="en-US" dirty="0"/>
              <a:t>Ks-based: 17k – 18k </a:t>
            </a:r>
          </a:p>
          <a:p>
            <a:pPr marL="742950" lvl="1" indent="-285750">
              <a:buFont typeface="Arial" panose="020B0604020202020204" pitchFamily="34" charset="0"/>
              <a:buChar char="•"/>
            </a:pPr>
            <a:r>
              <a:rPr lang="en-US" dirty="0"/>
              <a:t>OrthoFinder: 20k</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Reliable/good families</a:t>
            </a:r>
          </a:p>
          <a:p>
            <a:pPr marL="742950" lvl="1" indent="-285750">
              <a:buFont typeface="Arial" panose="020B0604020202020204" pitchFamily="34" charset="0"/>
              <a:buChar char="•"/>
            </a:pPr>
            <a:r>
              <a:rPr lang="en-US" dirty="0"/>
              <a:t>Sizes</a:t>
            </a:r>
            <a:r>
              <a:rPr lang="en-US"/>
              <a:t>: 10 - 43</a:t>
            </a:r>
            <a:endParaRPr lang="en-US" dirty="0"/>
          </a:p>
        </p:txBody>
      </p:sp>
      <p:sp>
        <p:nvSpPr>
          <p:cNvPr id="28" name="Slide Number Placeholder 27">
            <a:extLst>
              <a:ext uri="{FF2B5EF4-FFF2-40B4-BE49-F238E27FC236}">
                <a16:creationId xmlns:a16="http://schemas.microsoft.com/office/drawing/2014/main" id="{43DE42B8-75BE-496E-92CE-F7DD0F111667}"/>
              </a:ext>
            </a:extLst>
          </p:cNvPr>
          <p:cNvSpPr>
            <a:spLocks noGrp="1"/>
          </p:cNvSpPr>
          <p:nvPr>
            <p:ph type="sldNum" sz="quarter" idx="12"/>
          </p:nvPr>
        </p:nvSpPr>
        <p:spPr/>
        <p:txBody>
          <a:bodyPr/>
          <a:lstStyle/>
          <a:p>
            <a:fld id="{330EA680-D336-4FF7-8B7A-9848BB0A1C32}" type="slidenum">
              <a:rPr lang="en-US" smtClean="0"/>
              <a:t>5</a:t>
            </a:fld>
            <a:endParaRPr lang="en-US"/>
          </a:p>
        </p:txBody>
      </p:sp>
      <p:sp>
        <p:nvSpPr>
          <p:cNvPr id="29" name="TextBox 28">
            <a:extLst>
              <a:ext uri="{FF2B5EF4-FFF2-40B4-BE49-F238E27FC236}">
                <a16:creationId xmlns:a16="http://schemas.microsoft.com/office/drawing/2014/main" id="{166F7124-F7FE-401F-ACB2-4E14DBABF8E1}"/>
              </a:ext>
            </a:extLst>
          </p:cNvPr>
          <p:cNvSpPr txBox="1"/>
          <p:nvPr/>
        </p:nvSpPr>
        <p:spPr>
          <a:xfrm>
            <a:off x="8541834" y="6530623"/>
            <a:ext cx="1494697" cy="276999"/>
          </a:xfrm>
          <a:prstGeom prst="rect">
            <a:avLst/>
          </a:prstGeom>
          <a:noFill/>
        </p:spPr>
        <p:txBody>
          <a:bodyPr wrap="square" rtlCol="0">
            <a:spAutoFit/>
          </a:bodyPr>
          <a:lstStyle/>
          <a:p>
            <a:r>
              <a:rPr lang="en-US" sz="1200" dirty="0"/>
              <a:t>(Cannon et al., 2014)</a:t>
            </a:r>
          </a:p>
        </p:txBody>
      </p:sp>
    </p:spTree>
    <p:extLst>
      <p:ext uri="{BB962C8B-B14F-4D97-AF65-F5344CB8AC3E}">
        <p14:creationId xmlns:p14="http://schemas.microsoft.com/office/powerpoint/2010/main" val="3940376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17B60-3813-4E5A-852A-E6347E63C245}"/>
              </a:ext>
            </a:extLst>
          </p:cNvPr>
          <p:cNvSpPr>
            <a:spLocks noGrp="1"/>
          </p:cNvSpPr>
          <p:nvPr>
            <p:ph type="title"/>
          </p:nvPr>
        </p:nvSpPr>
        <p:spPr/>
        <p:txBody>
          <a:bodyPr/>
          <a:lstStyle/>
          <a:p>
            <a:r>
              <a:rPr lang="en-US">
                <a:cs typeface="Calibri Light"/>
              </a:rPr>
              <a:t>Problems with gene families</a:t>
            </a:r>
            <a:endParaRPr lang="en-US"/>
          </a:p>
        </p:txBody>
      </p:sp>
      <p:sp>
        <p:nvSpPr>
          <p:cNvPr id="3" name="Content Placeholder 2">
            <a:extLst>
              <a:ext uri="{FF2B5EF4-FFF2-40B4-BE49-F238E27FC236}">
                <a16:creationId xmlns:a16="http://schemas.microsoft.com/office/drawing/2014/main" id="{6970EA88-E265-4A2C-8915-7A1BFF7AE9B2}"/>
              </a:ext>
            </a:extLst>
          </p:cNvPr>
          <p:cNvSpPr>
            <a:spLocks noGrp="1"/>
          </p:cNvSpPr>
          <p:nvPr>
            <p:ph idx="1"/>
          </p:nvPr>
        </p:nvSpPr>
        <p:spPr/>
        <p:txBody>
          <a:bodyPr vert="horz" lIns="91440" tIns="45720" rIns="91440" bIns="45720" rtlCol="0" anchor="t">
            <a:normAutofit/>
          </a:bodyPr>
          <a:lstStyle/>
          <a:p>
            <a:r>
              <a:rPr lang="en-US" dirty="0">
                <a:cs typeface="Calibri"/>
              </a:rPr>
              <a:t>Incomplete family clusters</a:t>
            </a:r>
          </a:p>
          <a:p>
            <a:r>
              <a:rPr lang="en-US">
                <a:cs typeface="Calibri"/>
              </a:rPr>
              <a:t>Clusters containing more than one family</a:t>
            </a:r>
          </a:p>
          <a:p>
            <a:r>
              <a:rPr lang="en-US" dirty="0">
                <a:cs typeface="Calibri"/>
              </a:rPr>
              <a:t>Considerable number of unclustered sequences</a:t>
            </a:r>
          </a:p>
          <a:p>
            <a:r>
              <a:rPr lang="en-US">
                <a:cs typeface="Calibri"/>
              </a:rPr>
              <a:t>No approaches/methods for detecting under-clustered/over-</a:t>
            </a:r>
            <a:r>
              <a:rPr lang="en-US" dirty="0">
                <a:cs typeface="Calibri"/>
              </a:rPr>
              <a:t>clustered families in post-analysis</a:t>
            </a:r>
          </a:p>
          <a:p>
            <a:r>
              <a:rPr lang="en-US">
                <a:cs typeface="Calibri"/>
              </a:rPr>
              <a:t>No approaches/methods for assigning reliability scores to </a:t>
            </a:r>
            <a:r>
              <a:rPr lang="en-US" dirty="0">
                <a:cs typeface="Calibri"/>
              </a:rPr>
              <a:t>existing families </a:t>
            </a:r>
          </a:p>
        </p:txBody>
      </p:sp>
      <p:sp>
        <p:nvSpPr>
          <p:cNvPr id="4" name="Slide Number Placeholder 3">
            <a:extLst>
              <a:ext uri="{FF2B5EF4-FFF2-40B4-BE49-F238E27FC236}">
                <a16:creationId xmlns:a16="http://schemas.microsoft.com/office/drawing/2014/main" id="{134F8A8E-F18F-4280-9B09-3A18C26534B6}"/>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870200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04330-50BC-4800-802A-9C80F7EE211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EAF53D5-D925-420F-9289-63B9421103A4}"/>
              </a:ext>
            </a:extLst>
          </p:cNvPr>
          <p:cNvSpPr>
            <a:spLocks noGrp="1"/>
          </p:cNvSpPr>
          <p:nvPr>
            <p:ph idx="1"/>
          </p:nvPr>
        </p:nvSpPr>
        <p:spPr/>
        <p:txBody>
          <a:bodyPr>
            <a:normAutofit fontScale="85000" lnSpcReduction="20000"/>
          </a:bodyPr>
          <a:lstStyle/>
          <a:p>
            <a:r>
              <a:rPr lang="en-US" dirty="0"/>
              <a:t>Detecting/Correcting under-clustered families</a:t>
            </a:r>
          </a:p>
          <a:p>
            <a:pPr lvl="1"/>
            <a:r>
              <a:rPr lang="en-US" dirty="0"/>
              <a:t>Analyzing separation of family pairs from non-family pairs</a:t>
            </a:r>
          </a:p>
          <a:p>
            <a:pPr marL="457200" lvl="1" indent="0">
              <a:buNone/>
            </a:pPr>
            <a:r>
              <a:rPr lang="en-US" dirty="0"/>
              <a:t> </a:t>
            </a:r>
          </a:p>
          <a:p>
            <a:r>
              <a:rPr lang="en-US" dirty="0"/>
              <a:t>Detecting/Correcting over-clustered families</a:t>
            </a:r>
          </a:p>
          <a:p>
            <a:pPr lvl="1"/>
            <a:r>
              <a:rPr lang="en-US" dirty="0"/>
              <a:t>Family tree based</a:t>
            </a:r>
          </a:p>
          <a:p>
            <a:pPr lvl="1"/>
            <a:r>
              <a:rPr lang="en-US" dirty="0"/>
              <a:t>Protein domain composition based</a:t>
            </a:r>
          </a:p>
          <a:p>
            <a:pPr lvl="1"/>
            <a:r>
              <a:rPr lang="en-US" dirty="0"/>
              <a:t>Species composition based</a:t>
            </a:r>
          </a:p>
          <a:p>
            <a:pPr marL="457200" lvl="1" indent="0">
              <a:buNone/>
            </a:pPr>
            <a:endParaRPr lang="en-US" dirty="0"/>
          </a:p>
          <a:p>
            <a:r>
              <a:rPr lang="en-US" dirty="0"/>
              <a:t>Consensus families from multiple sets</a:t>
            </a:r>
          </a:p>
          <a:p>
            <a:pPr lvl="1"/>
            <a:r>
              <a:rPr lang="en-US" dirty="0"/>
              <a:t>Comparing sets of families obtained from different methods</a:t>
            </a:r>
          </a:p>
          <a:p>
            <a:pPr marL="457200" lvl="1" indent="0">
              <a:buNone/>
            </a:pPr>
            <a:endParaRPr lang="en-US" dirty="0"/>
          </a:p>
          <a:p>
            <a:r>
              <a:rPr lang="en-US" dirty="0"/>
              <a:t>Biological analysis of legume families</a:t>
            </a:r>
          </a:p>
          <a:p>
            <a:pPr lvl="1"/>
            <a:r>
              <a:rPr lang="en-US" dirty="0"/>
              <a:t>Gene Ontology analysis of families based on loss/retention of WGD duplicate</a:t>
            </a:r>
          </a:p>
        </p:txBody>
      </p:sp>
      <p:sp>
        <p:nvSpPr>
          <p:cNvPr id="4" name="Slide Number Placeholder 3">
            <a:extLst>
              <a:ext uri="{FF2B5EF4-FFF2-40B4-BE49-F238E27FC236}">
                <a16:creationId xmlns:a16="http://schemas.microsoft.com/office/drawing/2014/main" id="{0286A9E5-0595-4783-A740-9C9C231D172F}"/>
              </a:ext>
            </a:extLst>
          </p:cNvPr>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1586858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20364-D4C3-474A-9D40-6683EFDDBA44}"/>
              </a:ext>
            </a:extLst>
          </p:cNvPr>
          <p:cNvSpPr>
            <a:spLocks noGrp="1"/>
          </p:cNvSpPr>
          <p:nvPr>
            <p:ph type="title"/>
          </p:nvPr>
        </p:nvSpPr>
        <p:spPr/>
        <p:txBody>
          <a:bodyPr/>
          <a:lstStyle/>
          <a:p>
            <a:r>
              <a:rPr lang="en-US">
                <a:cs typeface="Calibri Light"/>
              </a:rPr>
              <a:t>Detecting/Correcting under-clustered families</a:t>
            </a:r>
            <a:endParaRPr lang="en-US"/>
          </a:p>
        </p:txBody>
      </p:sp>
      <p:sp>
        <p:nvSpPr>
          <p:cNvPr id="3" name="Content Placeholder 2">
            <a:extLst>
              <a:ext uri="{FF2B5EF4-FFF2-40B4-BE49-F238E27FC236}">
                <a16:creationId xmlns:a16="http://schemas.microsoft.com/office/drawing/2014/main" id="{691E9F65-94BE-44C9-9546-0822E387D6D4}"/>
              </a:ext>
            </a:extLst>
          </p:cNvPr>
          <p:cNvSpPr>
            <a:spLocks noGrp="1"/>
          </p:cNvSpPr>
          <p:nvPr>
            <p:ph idx="1"/>
          </p:nvPr>
        </p:nvSpPr>
        <p:spPr/>
        <p:txBody>
          <a:bodyPr vert="horz" lIns="91440" tIns="45720" rIns="91440" bIns="45720" rtlCol="0" anchor="t">
            <a:normAutofit/>
          </a:bodyPr>
          <a:lstStyle/>
          <a:p>
            <a:r>
              <a:rPr lang="en-US" dirty="0">
                <a:cs typeface="Calibri"/>
              </a:rPr>
              <a:t>Hypothesis: Pairs of sequences from a family can be separated/classified from pairs of sequences between family and its non-family members, using quantitative pair features</a:t>
            </a:r>
          </a:p>
          <a:p>
            <a:pPr marL="0" indent="0">
              <a:buNone/>
            </a:pPr>
            <a:endParaRPr lang="en-US" dirty="0">
              <a:cs typeface="Calibri"/>
            </a:endParaRPr>
          </a:p>
          <a:p>
            <a:pPr lvl="1"/>
            <a:r>
              <a:rPr lang="en-US" dirty="0">
                <a:cs typeface="Calibri"/>
              </a:rPr>
              <a:t>The classification statistics can indicate family completeness</a:t>
            </a:r>
          </a:p>
          <a:p>
            <a:pPr marL="457200" lvl="1" indent="0">
              <a:buNone/>
            </a:pPr>
            <a:endParaRPr lang="en-US" dirty="0">
              <a:cs typeface="Calibri"/>
            </a:endParaRPr>
          </a:p>
          <a:p>
            <a:pPr lvl="1"/>
            <a:r>
              <a:rPr lang="en-US" dirty="0">
                <a:cs typeface="Calibri"/>
              </a:rPr>
              <a:t>For true families, the classification statistics can be used reliability scores for families</a:t>
            </a:r>
          </a:p>
          <a:p>
            <a:pPr lvl="1"/>
            <a:endParaRPr lang="en-US" dirty="0">
              <a:cs typeface="Calibri"/>
            </a:endParaRPr>
          </a:p>
          <a:p>
            <a:pPr lvl="1"/>
            <a:endParaRPr lang="en-US" dirty="0">
              <a:cs typeface="Calibri"/>
            </a:endParaRPr>
          </a:p>
        </p:txBody>
      </p:sp>
      <p:sp>
        <p:nvSpPr>
          <p:cNvPr id="4" name="Slide Number Placeholder 3">
            <a:extLst>
              <a:ext uri="{FF2B5EF4-FFF2-40B4-BE49-F238E27FC236}">
                <a16:creationId xmlns:a16="http://schemas.microsoft.com/office/drawing/2014/main" id="{E8F23DD1-F6F8-40DC-A8BF-828C02016807}"/>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3006529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93A411-5F6A-4C1E-BE87-8245CD1C2EEE}"/>
              </a:ext>
            </a:extLst>
          </p:cNvPr>
          <p:cNvSpPr txBox="1"/>
          <p:nvPr/>
        </p:nvSpPr>
        <p:spPr>
          <a:xfrm>
            <a:off x="4632391" y="316440"/>
            <a:ext cx="2073118" cy="923330"/>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Combined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whole proteomes from all species</a:t>
            </a:r>
          </a:p>
        </p:txBody>
      </p:sp>
      <p:sp>
        <p:nvSpPr>
          <p:cNvPr id="8" name="TextBox 7">
            <a:extLst>
              <a:ext uri="{FF2B5EF4-FFF2-40B4-BE49-F238E27FC236}">
                <a16:creationId xmlns:a16="http://schemas.microsoft.com/office/drawing/2014/main" id="{04B896F4-4372-4B21-B34E-30DDE128F6F8}"/>
              </a:ext>
            </a:extLst>
          </p:cNvPr>
          <p:cNvSpPr txBox="1"/>
          <p:nvPr/>
        </p:nvSpPr>
        <p:spPr>
          <a:xfrm>
            <a:off x="8418921" y="939796"/>
            <a:ext cx="2073118" cy="369332"/>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sequence</a:t>
            </a:r>
          </a:p>
        </p:txBody>
      </p:sp>
      <p:sp>
        <p:nvSpPr>
          <p:cNvPr id="9" name="TextBox 8">
            <a:extLst>
              <a:ext uri="{FF2B5EF4-FFF2-40B4-BE49-F238E27FC236}">
                <a16:creationId xmlns:a16="http://schemas.microsoft.com/office/drawing/2014/main" id="{5955FF20-4A22-4CD8-A042-EA14647C725B}"/>
              </a:ext>
            </a:extLst>
          </p:cNvPr>
          <p:cNvSpPr txBox="1"/>
          <p:nvPr/>
        </p:nvSpPr>
        <p:spPr>
          <a:xfrm>
            <a:off x="4628068" y="1583265"/>
            <a:ext cx="2057278" cy="369888"/>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database</a:t>
            </a:r>
          </a:p>
        </p:txBody>
      </p:sp>
      <p:sp>
        <p:nvSpPr>
          <p:cNvPr id="12" name="TextBox 11">
            <a:extLst>
              <a:ext uri="{FF2B5EF4-FFF2-40B4-BE49-F238E27FC236}">
                <a16:creationId xmlns:a16="http://schemas.microsoft.com/office/drawing/2014/main" id="{0178CF3A-D8B9-45A4-8749-AA8877208C1C}"/>
              </a:ext>
            </a:extLst>
          </p:cNvPr>
          <p:cNvSpPr txBox="1"/>
          <p:nvPr/>
        </p:nvSpPr>
        <p:spPr>
          <a:xfrm>
            <a:off x="8363453" y="1583265"/>
            <a:ext cx="2064986" cy="369888"/>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query</a:t>
            </a:r>
          </a:p>
        </p:txBody>
      </p:sp>
      <p:cxnSp>
        <p:nvCxnSpPr>
          <p:cNvPr id="13" name="Straight Arrow Connector 12">
            <a:extLst>
              <a:ext uri="{FF2B5EF4-FFF2-40B4-BE49-F238E27FC236}">
                <a16:creationId xmlns:a16="http://schemas.microsoft.com/office/drawing/2014/main" id="{D2926293-F339-4BBA-A432-C766E539AC15}"/>
              </a:ext>
            </a:extLst>
          </p:cNvPr>
          <p:cNvCxnSpPr/>
          <p:nvPr/>
        </p:nvCxnSpPr>
        <p:spPr>
          <a:xfrm>
            <a:off x="6687903" y="2716740"/>
            <a:ext cx="591768" cy="4276"/>
          </a:xfrm>
          <a:prstGeom prst="straightConnector1">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1B0E339-FDC5-4389-8E16-E6B334620B3B}"/>
              </a:ext>
            </a:extLst>
          </p:cNvPr>
          <p:cNvCxnSpPr>
            <a:cxnSpLocks/>
          </p:cNvCxnSpPr>
          <p:nvPr/>
        </p:nvCxnSpPr>
        <p:spPr>
          <a:xfrm>
            <a:off x="7544923" y="2728160"/>
            <a:ext cx="591768" cy="4276"/>
          </a:xfrm>
          <a:prstGeom prst="straightConnector1">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04997C0-6AE9-43C4-98A8-A1221E7B2969}"/>
              </a:ext>
            </a:extLst>
          </p:cNvPr>
          <p:cNvCxnSpPr>
            <a:cxnSpLocks/>
          </p:cNvCxnSpPr>
          <p:nvPr/>
        </p:nvCxnSpPr>
        <p:spPr>
          <a:xfrm>
            <a:off x="7545504" y="2888190"/>
            <a:ext cx="591768" cy="4276"/>
          </a:xfrm>
          <a:prstGeom prst="straightConnector1">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230B1FE-DF3A-47C8-9634-3F5583924E83}"/>
              </a:ext>
            </a:extLst>
          </p:cNvPr>
          <p:cNvCxnSpPr>
            <a:cxnSpLocks/>
          </p:cNvCxnSpPr>
          <p:nvPr/>
        </p:nvCxnSpPr>
        <p:spPr>
          <a:xfrm>
            <a:off x="7544923" y="3059640"/>
            <a:ext cx="591768" cy="4276"/>
          </a:xfrm>
          <a:prstGeom prst="straightConnector1">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54D5E8E-F5E2-4B5C-9524-73B9DC9F4A1A}"/>
              </a:ext>
            </a:extLst>
          </p:cNvPr>
          <p:cNvCxnSpPr>
            <a:cxnSpLocks/>
          </p:cNvCxnSpPr>
          <p:nvPr/>
        </p:nvCxnSpPr>
        <p:spPr>
          <a:xfrm>
            <a:off x="7546080" y="3240615"/>
            <a:ext cx="591768" cy="4276"/>
          </a:xfrm>
          <a:prstGeom prst="straightConnector1">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B292C3E-5F1B-405E-8A13-583F7522A6C7}"/>
              </a:ext>
            </a:extLst>
          </p:cNvPr>
          <p:cNvCxnSpPr>
            <a:cxnSpLocks/>
          </p:cNvCxnSpPr>
          <p:nvPr/>
        </p:nvCxnSpPr>
        <p:spPr>
          <a:xfrm>
            <a:off x="7544923" y="3412065"/>
            <a:ext cx="591768" cy="4276"/>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A7846AC-C93C-47F9-A314-C9D60ED9387C}"/>
              </a:ext>
            </a:extLst>
          </p:cNvPr>
          <p:cNvCxnSpPr>
            <a:cxnSpLocks/>
          </p:cNvCxnSpPr>
          <p:nvPr/>
        </p:nvCxnSpPr>
        <p:spPr>
          <a:xfrm>
            <a:off x="7537234" y="3593040"/>
            <a:ext cx="591768" cy="4276"/>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52CCC00-0CDD-4755-95B5-C8E3AC0169BE}"/>
              </a:ext>
            </a:extLst>
          </p:cNvPr>
          <p:cNvCxnSpPr>
            <a:cxnSpLocks/>
          </p:cNvCxnSpPr>
          <p:nvPr/>
        </p:nvCxnSpPr>
        <p:spPr>
          <a:xfrm>
            <a:off x="7546089" y="3783540"/>
            <a:ext cx="591768" cy="4276"/>
          </a:xfrm>
          <a:prstGeom prst="straightConnector1">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3D0FC90-429A-4009-BEC8-67CE296E9E8E}"/>
              </a:ext>
            </a:extLst>
          </p:cNvPr>
          <p:cNvCxnSpPr>
            <a:cxnSpLocks/>
          </p:cNvCxnSpPr>
          <p:nvPr/>
        </p:nvCxnSpPr>
        <p:spPr>
          <a:xfrm>
            <a:off x="7554340" y="3954989"/>
            <a:ext cx="591768" cy="4276"/>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822B3CD-F412-4804-9BE2-7BF7805999A5}"/>
              </a:ext>
            </a:extLst>
          </p:cNvPr>
          <p:cNvCxnSpPr>
            <a:cxnSpLocks/>
          </p:cNvCxnSpPr>
          <p:nvPr/>
        </p:nvCxnSpPr>
        <p:spPr>
          <a:xfrm>
            <a:off x="7546655" y="4135968"/>
            <a:ext cx="591768" cy="4276"/>
          </a:xfrm>
          <a:prstGeom prst="straightConnector1">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D5B17C4-39A8-4AE2-999A-B03FB2DF8D85}"/>
              </a:ext>
            </a:extLst>
          </p:cNvPr>
          <p:cNvCxnSpPr>
            <a:cxnSpLocks/>
          </p:cNvCxnSpPr>
          <p:nvPr/>
        </p:nvCxnSpPr>
        <p:spPr>
          <a:xfrm>
            <a:off x="7546669" y="4316941"/>
            <a:ext cx="591768" cy="4276"/>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806587D-0216-4E63-9178-D9C42CCBF38A}"/>
              </a:ext>
            </a:extLst>
          </p:cNvPr>
          <p:cNvCxnSpPr>
            <a:cxnSpLocks/>
          </p:cNvCxnSpPr>
          <p:nvPr/>
        </p:nvCxnSpPr>
        <p:spPr>
          <a:xfrm>
            <a:off x="7554930" y="4478868"/>
            <a:ext cx="591768" cy="4276"/>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5192DD3-8881-471D-8845-030E0F0DA58B}"/>
              </a:ext>
            </a:extLst>
          </p:cNvPr>
          <p:cNvSpPr txBox="1"/>
          <p:nvPr/>
        </p:nvSpPr>
        <p:spPr>
          <a:xfrm>
            <a:off x="6105650" y="5879038"/>
            <a:ext cx="2743200" cy="369332"/>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Set of retrieved sequences </a:t>
            </a:r>
          </a:p>
        </p:txBody>
      </p:sp>
      <p:sp>
        <p:nvSpPr>
          <p:cNvPr id="27" name="TextBox 26">
            <a:extLst>
              <a:ext uri="{FF2B5EF4-FFF2-40B4-BE49-F238E27FC236}">
                <a16:creationId xmlns:a16="http://schemas.microsoft.com/office/drawing/2014/main" id="{09148129-2037-4F78-B7F0-DB3A7BB53E20}"/>
              </a:ext>
            </a:extLst>
          </p:cNvPr>
          <p:cNvSpPr txBox="1"/>
          <p:nvPr/>
        </p:nvSpPr>
        <p:spPr>
          <a:xfrm>
            <a:off x="8765618" y="2873689"/>
            <a:ext cx="2743200" cy="954107"/>
          </a:xfrm>
          <a:prstGeom prst="rect">
            <a:avLst/>
          </a:prstGeom>
          <a:ln w="12700">
            <a:solidFill>
              <a:schemeClr val="tx1"/>
            </a:solid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Collect all sequences (family/non-family) that match better than worst matching family sequence other than query</a:t>
            </a:r>
          </a:p>
        </p:txBody>
      </p:sp>
      <p:cxnSp>
        <p:nvCxnSpPr>
          <p:cNvPr id="28" name="Straight Arrow Connector 27">
            <a:extLst>
              <a:ext uri="{FF2B5EF4-FFF2-40B4-BE49-F238E27FC236}">
                <a16:creationId xmlns:a16="http://schemas.microsoft.com/office/drawing/2014/main" id="{E59F4DEF-5E6F-49DF-84CE-C0BD77DE1E6F}"/>
              </a:ext>
            </a:extLst>
          </p:cNvPr>
          <p:cNvCxnSpPr>
            <a:cxnSpLocks/>
          </p:cNvCxnSpPr>
          <p:nvPr/>
        </p:nvCxnSpPr>
        <p:spPr>
          <a:xfrm flipH="1">
            <a:off x="8208946" y="4122784"/>
            <a:ext cx="1245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ight Brace 28">
            <a:extLst>
              <a:ext uri="{FF2B5EF4-FFF2-40B4-BE49-F238E27FC236}">
                <a16:creationId xmlns:a16="http://schemas.microsoft.com/office/drawing/2014/main" id="{2A9A5410-9526-4994-8A6E-A105550D2214}"/>
              </a:ext>
            </a:extLst>
          </p:cNvPr>
          <p:cNvSpPr/>
          <p:nvPr/>
        </p:nvSpPr>
        <p:spPr>
          <a:xfrm>
            <a:off x="8441243" y="2688662"/>
            <a:ext cx="188665" cy="13123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9E380C48-CE54-47D1-9A25-8698A07D60F8}"/>
              </a:ext>
            </a:extLst>
          </p:cNvPr>
          <p:cNvSpPr txBox="1"/>
          <p:nvPr/>
        </p:nvSpPr>
        <p:spPr>
          <a:xfrm>
            <a:off x="6105650" y="4983992"/>
            <a:ext cx="2743200" cy="646331"/>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Repeat for all family sequences</a:t>
            </a:r>
          </a:p>
        </p:txBody>
      </p:sp>
      <p:sp>
        <p:nvSpPr>
          <p:cNvPr id="31" name="TextBox 30">
            <a:extLst>
              <a:ext uri="{FF2B5EF4-FFF2-40B4-BE49-F238E27FC236}">
                <a16:creationId xmlns:a16="http://schemas.microsoft.com/office/drawing/2014/main" id="{8A655CCD-3FF1-4D31-8A00-05348BC5B5E8}"/>
              </a:ext>
            </a:extLst>
          </p:cNvPr>
          <p:cNvSpPr txBox="1"/>
          <p:nvPr/>
        </p:nvSpPr>
        <p:spPr>
          <a:xfrm>
            <a:off x="6698252" y="2383365"/>
            <a:ext cx="617452"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query</a:t>
            </a:r>
          </a:p>
        </p:txBody>
      </p:sp>
      <p:sp>
        <p:nvSpPr>
          <p:cNvPr id="32" name="TextBox 31">
            <a:extLst>
              <a:ext uri="{FF2B5EF4-FFF2-40B4-BE49-F238E27FC236}">
                <a16:creationId xmlns:a16="http://schemas.microsoft.com/office/drawing/2014/main" id="{918CE481-1832-4E14-8F1F-C57A5C5E61B0}"/>
              </a:ext>
            </a:extLst>
          </p:cNvPr>
          <p:cNvSpPr txBox="1"/>
          <p:nvPr/>
        </p:nvSpPr>
        <p:spPr>
          <a:xfrm>
            <a:off x="7540315" y="2383365"/>
            <a:ext cx="617452"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hits</a:t>
            </a:r>
          </a:p>
        </p:txBody>
      </p:sp>
      <p:sp>
        <p:nvSpPr>
          <p:cNvPr id="33" name="TextBox 32">
            <a:extLst>
              <a:ext uri="{FF2B5EF4-FFF2-40B4-BE49-F238E27FC236}">
                <a16:creationId xmlns:a16="http://schemas.microsoft.com/office/drawing/2014/main" id="{530A27BD-74DB-4E49-8842-30859146C9E5}"/>
              </a:ext>
            </a:extLst>
          </p:cNvPr>
          <p:cNvSpPr txBox="1"/>
          <p:nvPr/>
        </p:nvSpPr>
        <p:spPr>
          <a:xfrm>
            <a:off x="9459595" y="3987081"/>
            <a:ext cx="2318843" cy="523220"/>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worst matching family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sequence other than query​</a:t>
            </a:r>
          </a:p>
        </p:txBody>
      </p:sp>
      <p:cxnSp>
        <p:nvCxnSpPr>
          <p:cNvPr id="2" name="Straight Arrow Connector 1">
            <a:extLst>
              <a:ext uri="{FF2B5EF4-FFF2-40B4-BE49-F238E27FC236}">
                <a16:creationId xmlns:a16="http://schemas.microsoft.com/office/drawing/2014/main" id="{B8886170-34FF-4E7C-8DE2-BD3427B92559}"/>
              </a:ext>
            </a:extLst>
          </p:cNvPr>
          <p:cNvCxnSpPr>
            <a:cxnSpLocks/>
          </p:cNvCxnSpPr>
          <p:nvPr/>
        </p:nvCxnSpPr>
        <p:spPr>
          <a:xfrm>
            <a:off x="5654908" y="1247823"/>
            <a:ext cx="0" cy="319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D14BF25-F887-4704-8F4B-8FFD67586BC5}"/>
              </a:ext>
            </a:extLst>
          </p:cNvPr>
          <p:cNvCxnSpPr>
            <a:cxnSpLocks/>
          </p:cNvCxnSpPr>
          <p:nvPr/>
        </p:nvCxnSpPr>
        <p:spPr>
          <a:xfrm>
            <a:off x="9454090" y="1314562"/>
            <a:ext cx="2213" cy="260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54CCC33C-81F0-4865-AFE7-27F377942221}"/>
              </a:ext>
            </a:extLst>
          </p:cNvPr>
          <p:cNvCxnSpPr/>
          <p:nvPr/>
        </p:nvCxnSpPr>
        <p:spPr>
          <a:xfrm>
            <a:off x="6671931" y="1745219"/>
            <a:ext cx="1702198" cy="235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80E26D-F507-4C4A-B2B9-BE1351D9BDFE}"/>
              </a:ext>
            </a:extLst>
          </p:cNvPr>
          <p:cNvCxnSpPr>
            <a:cxnSpLocks/>
          </p:cNvCxnSpPr>
          <p:nvPr/>
        </p:nvCxnSpPr>
        <p:spPr>
          <a:xfrm>
            <a:off x="7478498" y="1750248"/>
            <a:ext cx="2212" cy="715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B82E82C-47D5-4D57-A136-68EC40ADAB40}"/>
              </a:ext>
            </a:extLst>
          </p:cNvPr>
          <p:cNvCxnSpPr>
            <a:cxnSpLocks/>
          </p:cNvCxnSpPr>
          <p:nvPr/>
        </p:nvCxnSpPr>
        <p:spPr>
          <a:xfrm>
            <a:off x="7472409" y="4594178"/>
            <a:ext cx="2212" cy="383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B54B070-0A3C-463A-92C1-874F4DEDC1D4}"/>
              </a:ext>
            </a:extLst>
          </p:cNvPr>
          <p:cNvCxnSpPr>
            <a:cxnSpLocks/>
          </p:cNvCxnSpPr>
          <p:nvPr/>
        </p:nvCxnSpPr>
        <p:spPr>
          <a:xfrm>
            <a:off x="7437017" y="5658544"/>
            <a:ext cx="2210" cy="217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A416624-43A3-46D6-880A-BC1B02DE4201}"/>
              </a:ext>
            </a:extLst>
          </p:cNvPr>
          <p:cNvSpPr txBox="1"/>
          <p:nvPr/>
        </p:nvSpPr>
        <p:spPr>
          <a:xfrm>
            <a:off x="8418921" y="337838"/>
            <a:ext cx="2073118" cy="369332"/>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family fasta</a:t>
            </a:r>
          </a:p>
        </p:txBody>
      </p:sp>
      <p:cxnSp>
        <p:nvCxnSpPr>
          <p:cNvPr id="39" name="Straight Arrow Connector 38">
            <a:extLst>
              <a:ext uri="{FF2B5EF4-FFF2-40B4-BE49-F238E27FC236}">
                <a16:creationId xmlns:a16="http://schemas.microsoft.com/office/drawing/2014/main" id="{9259FBC6-CFC9-45C8-ADF7-9B20304058E7}"/>
              </a:ext>
            </a:extLst>
          </p:cNvPr>
          <p:cNvCxnSpPr>
            <a:cxnSpLocks/>
          </p:cNvCxnSpPr>
          <p:nvPr/>
        </p:nvCxnSpPr>
        <p:spPr>
          <a:xfrm>
            <a:off x="9466421" y="711430"/>
            <a:ext cx="0" cy="245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D58B744-C1F4-4207-A337-A1CCA535377E}"/>
              </a:ext>
            </a:extLst>
          </p:cNvPr>
          <p:cNvSpPr txBox="1"/>
          <p:nvPr/>
        </p:nvSpPr>
        <p:spPr>
          <a:xfrm>
            <a:off x="7078065" y="1030276"/>
            <a:ext cx="887173" cy="73866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phmmer database search</a:t>
            </a:r>
          </a:p>
        </p:txBody>
      </p:sp>
      <p:sp>
        <p:nvSpPr>
          <p:cNvPr id="41" name="Title 1">
            <a:extLst>
              <a:ext uri="{FF2B5EF4-FFF2-40B4-BE49-F238E27FC236}">
                <a16:creationId xmlns:a16="http://schemas.microsoft.com/office/drawing/2014/main" id="{441A1B2D-4FD2-4626-AC58-63785B4DB994}"/>
              </a:ext>
            </a:extLst>
          </p:cNvPr>
          <p:cNvSpPr>
            <a:spLocks noGrp="1"/>
          </p:cNvSpPr>
          <p:nvPr>
            <p:ph type="title"/>
          </p:nvPr>
        </p:nvSpPr>
        <p:spPr>
          <a:xfrm>
            <a:off x="282519" y="569203"/>
            <a:ext cx="4498133" cy="1676603"/>
          </a:xfrm>
        </p:spPr>
        <p:txBody>
          <a:bodyPr>
            <a:normAutofit/>
          </a:bodyPr>
          <a:lstStyle/>
          <a:p>
            <a:r>
              <a:rPr lang="en-US" dirty="0">
                <a:cs typeface="Calibri Light"/>
              </a:rPr>
              <a:t>Pair classification method</a:t>
            </a:r>
            <a:endParaRPr lang="en-US" dirty="0"/>
          </a:p>
        </p:txBody>
      </p:sp>
      <p:sp>
        <p:nvSpPr>
          <p:cNvPr id="42" name="Content Placeholder 2">
            <a:extLst>
              <a:ext uri="{FF2B5EF4-FFF2-40B4-BE49-F238E27FC236}">
                <a16:creationId xmlns:a16="http://schemas.microsoft.com/office/drawing/2014/main" id="{29DF637C-E230-4CE7-9DF5-79DE573F2296}"/>
              </a:ext>
            </a:extLst>
          </p:cNvPr>
          <p:cNvSpPr txBox="1">
            <a:spLocks/>
          </p:cNvSpPr>
          <p:nvPr/>
        </p:nvSpPr>
        <p:spPr>
          <a:xfrm>
            <a:off x="364266" y="2660364"/>
            <a:ext cx="4598341" cy="355170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cs typeface="Calibri"/>
              </a:rPr>
              <a:t>Collecting closest non-family sequences for a given family</a:t>
            </a:r>
          </a:p>
        </p:txBody>
      </p:sp>
      <p:sp>
        <p:nvSpPr>
          <p:cNvPr id="4" name="Slide Number Placeholder 3">
            <a:extLst>
              <a:ext uri="{FF2B5EF4-FFF2-40B4-BE49-F238E27FC236}">
                <a16:creationId xmlns:a16="http://schemas.microsoft.com/office/drawing/2014/main" id="{73311F50-6173-4101-B609-B14B20CF2E07}"/>
              </a:ext>
            </a:extLst>
          </p:cNvPr>
          <p:cNvSpPr>
            <a:spLocks noGrp="1"/>
          </p:cNvSpPr>
          <p:nvPr>
            <p:ph type="sldNum" sz="quarter" idx="12"/>
          </p:nvPr>
        </p:nvSpPr>
        <p:spPr/>
        <p:txBody>
          <a:bodyPr/>
          <a:lstStyle/>
          <a:p>
            <a:fld id="{330EA680-D336-4FF7-8B7A-9848BB0A1C32}" type="slidenum">
              <a:rPr lang="en-US" smtClean="0"/>
              <a:t>9</a:t>
            </a:fld>
            <a:endParaRPr lang="en-US"/>
          </a:p>
        </p:txBody>
      </p:sp>
    </p:spTree>
    <p:extLst>
      <p:ext uri="{BB962C8B-B14F-4D97-AF65-F5344CB8AC3E}">
        <p14:creationId xmlns:p14="http://schemas.microsoft.com/office/powerpoint/2010/main" val="38398862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1683</TotalTime>
  <Words>3272</Words>
  <Application>Microsoft Office PowerPoint</Application>
  <PresentationFormat>Widescreen</PresentationFormat>
  <Paragraphs>693</Paragraphs>
  <Slides>47</Slides>
  <Notes>21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47</vt:i4>
      </vt:variant>
    </vt:vector>
  </HeadingPairs>
  <TitlesOfParts>
    <vt:vector size="53" baseType="lpstr">
      <vt:lpstr>Arial</vt:lpstr>
      <vt:lpstr>Calibri</vt:lpstr>
      <vt:lpstr>Calibri Light</vt:lpstr>
      <vt:lpstr>Cambria Math</vt:lpstr>
      <vt:lpstr>office theme</vt:lpstr>
      <vt:lpstr>1_office theme</vt:lpstr>
      <vt:lpstr>Methods for improving and characterizing gene families</vt:lpstr>
      <vt:lpstr>Gene family  - definition</vt:lpstr>
      <vt:lpstr>Gene family - examples</vt:lpstr>
      <vt:lpstr>Gene family building methods</vt:lpstr>
      <vt:lpstr>Legume evolution</vt:lpstr>
      <vt:lpstr>Problems with gene families</vt:lpstr>
      <vt:lpstr>Outline</vt:lpstr>
      <vt:lpstr>Detecting/Correcting under-clustered families</vt:lpstr>
      <vt:lpstr>Pair classification method</vt:lpstr>
      <vt:lpstr>Pair classification method (cont.)</vt:lpstr>
      <vt:lpstr>Pair classification method (cont.)</vt:lpstr>
      <vt:lpstr>Pair classification method (cont.)</vt:lpstr>
      <vt:lpstr>Pair classification method (cont.)</vt:lpstr>
      <vt:lpstr>Pair classification method (cont.)</vt:lpstr>
      <vt:lpstr>Pair classification method (cont.)</vt:lpstr>
      <vt:lpstr>Testing the pair classification method</vt:lpstr>
      <vt:lpstr>Testing pair classification method (cont.)</vt:lpstr>
      <vt:lpstr>Testing pair classification method (cont.)</vt:lpstr>
      <vt:lpstr>Testing pair classification method (cont.)</vt:lpstr>
      <vt:lpstr>Testing pair classification method (cont.)</vt:lpstr>
      <vt:lpstr>Detecting/Correcting under-clustered families</vt:lpstr>
      <vt:lpstr>Detecting/Correcting over-clustered families</vt:lpstr>
      <vt:lpstr>Tree based family scoring</vt:lpstr>
      <vt:lpstr>Tree based family scoring</vt:lpstr>
      <vt:lpstr>Tree based family scoring (cont.)</vt:lpstr>
      <vt:lpstr>Tree based family scoring (cont.)</vt:lpstr>
      <vt:lpstr>Tree based family scoring (cont.)</vt:lpstr>
      <vt:lpstr>Tree based family scoring (cont.)</vt:lpstr>
      <vt:lpstr>Protein domains</vt:lpstr>
      <vt:lpstr>Domain composition based family scoring</vt:lpstr>
      <vt:lpstr>Domain composition based family scoring (cont.)</vt:lpstr>
      <vt:lpstr>Domain composition based family scoring (cont.)</vt:lpstr>
      <vt:lpstr>Domain composition based family scoring (cont.)</vt:lpstr>
      <vt:lpstr>Domain composition based family scoring (cont.)</vt:lpstr>
      <vt:lpstr>Species compostion based family scoring</vt:lpstr>
      <vt:lpstr>Species composition based family scoring (cont.)</vt:lpstr>
      <vt:lpstr>Detecting/Correcting over-clustered families</vt:lpstr>
      <vt:lpstr>Consensus families from multiple sets</vt:lpstr>
      <vt:lpstr>Consensus families from multiple sets (cont.)</vt:lpstr>
      <vt:lpstr>Consensus families from multiple sets (cont.)</vt:lpstr>
      <vt:lpstr>Consensus families from multiple sets (cont.)</vt:lpstr>
      <vt:lpstr>Consensus families from multiple sets (cont.)</vt:lpstr>
      <vt:lpstr>Biological analysis of legume families</vt:lpstr>
      <vt:lpstr>Biological analysis of legume families (cont.)</vt:lpstr>
      <vt:lpstr>Biological analysis of legume families (cont.)</vt:lpstr>
      <vt:lpstr>Biological analysis of legume families (cont.)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Methods for improving and characterizing gene families</dc:title>
  <dc:creator>Yadav, Akshay A [COM S]</dc:creator>
  <cp:lastModifiedBy>Yadav, Akshay A [COM S]</cp:lastModifiedBy>
  <cp:revision>1010</cp:revision>
  <dcterms:created xsi:type="dcterms:W3CDTF">2018-08-12T18:10:17Z</dcterms:created>
  <dcterms:modified xsi:type="dcterms:W3CDTF">2018-09-05T20:48:34Z</dcterms:modified>
</cp:coreProperties>
</file>